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76" r:id="rId5"/>
    <p:sldId id="277" r:id="rId6"/>
    <p:sldId id="278" r:id="rId7"/>
    <p:sldId id="259" r:id="rId8"/>
    <p:sldId id="279" r:id="rId9"/>
    <p:sldId id="280" r:id="rId10"/>
    <p:sldId id="281" r:id="rId11"/>
    <p:sldId id="293" r:id="rId12"/>
    <p:sldId id="260" r:id="rId13"/>
    <p:sldId id="264" r:id="rId14"/>
    <p:sldId id="261" r:id="rId15"/>
    <p:sldId id="262" r:id="rId16"/>
    <p:sldId id="282" r:id="rId17"/>
    <p:sldId id="263" r:id="rId18"/>
    <p:sldId id="283" r:id="rId19"/>
    <p:sldId id="285" r:id="rId20"/>
    <p:sldId id="294" r:id="rId21"/>
    <p:sldId id="295" r:id="rId22"/>
    <p:sldId id="296" r:id="rId23"/>
    <p:sldId id="297" r:id="rId24"/>
    <p:sldId id="289" r:id="rId25"/>
    <p:sldId id="298" r:id="rId26"/>
    <p:sldId id="286" r:id="rId27"/>
    <p:sldId id="299" r:id="rId28"/>
    <p:sldId id="301" r:id="rId29"/>
    <p:sldId id="290" r:id="rId30"/>
    <p:sldId id="300" r:id="rId31"/>
    <p:sldId id="302" r:id="rId32"/>
    <p:sldId id="287" r:id="rId33"/>
    <p:sldId id="291" r:id="rId34"/>
    <p:sldId id="292"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8C5865-B6BB-4A33-810B-B718D7B3BB1A}" v="409" dt="2022-08-31T14:18:58.192"/>
  </p1510:revLst>
</p1510:revInfo>
</file>

<file path=ppt/tableStyles.xml><?xml version="1.0" encoding="utf-8"?>
<a:tblStyleLst xmlns:a="http://schemas.openxmlformats.org/drawingml/2006/main" def="{5C22544A-7EE6-4342-B048-85BDC9FD1C3A}">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p:scale>
          <a:sx n="50" d="100"/>
          <a:sy n="50" d="100"/>
        </p:scale>
        <p:origin x="121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Torres" userId="92c563f7cf828204" providerId="LiveId" clId="{D78C5865-B6BB-4A33-810B-B718D7B3BB1A}"/>
    <pc:docChg chg="undo custSel addSld delSld modSld sldOrd">
      <pc:chgData name="Andrea Torres" userId="92c563f7cf828204" providerId="LiveId" clId="{D78C5865-B6BB-4A33-810B-B718D7B3BB1A}" dt="2022-08-31T14:22:00.547" v="4843" actId="14100"/>
      <pc:docMkLst>
        <pc:docMk/>
      </pc:docMkLst>
      <pc:sldChg chg="addSp modSp mod setBg">
        <pc:chgData name="Andrea Torres" userId="92c563f7cf828204" providerId="LiveId" clId="{D78C5865-B6BB-4A33-810B-B718D7B3BB1A}" dt="2022-08-30T13:10:23.324" v="19" actId="20577"/>
        <pc:sldMkLst>
          <pc:docMk/>
          <pc:sldMk cId="3372791900" sldId="256"/>
        </pc:sldMkLst>
        <pc:spChg chg="mod ord">
          <ac:chgData name="Andrea Torres" userId="92c563f7cf828204" providerId="LiveId" clId="{D78C5865-B6BB-4A33-810B-B718D7B3BB1A}" dt="2022-08-30T13:10:08.502" v="0" actId="26606"/>
          <ac:spMkLst>
            <pc:docMk/>
            <pc:sldMk cId="3372791900" sldId="256"/>
            <ac:spMk id="2" creationId="{7BD8B216-11AA-855B-C643-3C65A3AC89F7}"/>
          </ac:spMkLst>
        </pc:spChg>
        <pc:spChg chg="mod">
          <ac:chgData name="Andrea Torres" userId="92c563f7cf828204" providerId="LiveId" clId="{D78C5865-B6BB-4A33-810B-B718D7B3BB1A}" dt="2022-08-30T13:10:23.324" v="19" actId="20577"/>
          <ac:spMkLst>
            <pc:docMk/>
            <pc:sldMk cId="3372791900" sldId="256"/>
            <ac:spMk id="3" creationId="{7A6D57F7-A004-1F09-C3AF-97F48BAC6F08}"/>
          </ac:spMkLst>
        </pc:spChg>
        <pc:spChg chg="add">
          <ac:chgData name="Andrea Torres" userId="92c563f7cf828204" providerId="LiveId" clId="{D78C5865-B6BB-4A33-810B-B718D7B3BB1A}" dt="2022-08-30T13:10:08.502" v="0" actId="26606"/>
          <ac:spMkLst>
            <pc:docMk/>
            <pc:sldMk cId="3372791900" sldId="256"/>
            <ac:spMk id="8" creationId="{88294908-8B00-4F58-BBBA-20F71A40AA9E}"/>
          </ac:spMkLst>
        </pc:spChg>
        <pc:spChg chg="add">
          <ac:chgData name="Andrea Torres" userId="92c563f7cf828204" providerId="LiveId" clId="{D78C5865-B6BB-4A33-810B-B718D7B3BB1A}" dt="2022-08-30T13:10:08.502" v="0" actId="26606"/>
          <ac:spMkLst>
            <pc:docMk/>
            <pc:sldMk cId="3372791900" sldId="256"/>
            <ac:spMk id="10" creationId="{4364C879-1404-4203-8E9D-CC5DE0A621A2}"/>
          </ac:spMkLst>
        </pc:spChg>
        <pc:spChg chg="add">
          <ac:chgData name="Andrea Torres" userId="92c563f7cf828204" providerId="LiveId" clId="{D78C5865-B6BB-4A33-810B-B718D7B3BB1A}" dt="2022-08-30T13:10:08.502" v="0" actId="26606"/>
          <ac:spMkLst>
            <pc:docMk/>
            <pc:sldMk cId="3372791900" sldId="256"/>
            <ac:spMk id="12" creationId="{84617302-4B0D-4351-A6BB-6F0930D943AC}"/>
          </ac:spMkLst>
        </pc:spChg>
        <pc:spChg chg="add">
          <ac:chgData name="Andrea Torres" userId="92c563f7cf828204" providerId="LiveId" clId="{D78C5865-B6BB-4A33-810B-B718D7B3BB1A}" dt="2022-08-30T13:10:08.502" v="0" actId="26606"/>
          <ac:spMkLst>
            <pc:docMk/>
            <pc:sldMk cId="3372791900" sldId="256"/>
            <ac:spMk id="14" creationId="{DA2C7802-C2E0-4218-8F89-8DD7CCD2CD1C}"/>
          </ac:spMkLst>
        </pc:spChg>
        <pc:spChg chg="add">
          <ac:chgData name="Andrea Torres" userId="92c563f7cf828204" providerId="LiveId" clId="{D78C5865-B6BB-4A33-810B-B718D7B3BB1A}" dt="2022-08-30T13:10:08.502" v="0" actId="26606"/>
          <ac:spMkLst>
            <pc:docMk/>
            <pc:sldMk cId="3372791900" sldId="256"/>
            <ac:spMk id="16" creationId="{A6D7111A-21E5-4EE9-8A78-10E5530F0116}"/>
          </ac:spMkLst>
        </pc:spChg>
        <pc:spChg chg="add">
          <ac:chgData name="Andrea Torres" userId="92c563f7cf828204" providerId="LiveId" clId="{D78C5865-B6BB-4A33-810B-B718D7B3BB1A}" dt="2022-08-30T13:10:08.502" v="0" actId="26606"/>
          <ac:spMkLst>
            <pc:docMk/>
            <pc:sldMk cId="3372791900" sldId="256"/>
            <ac:spMk id="18" creationId="{A3969E80-A77B-49FC-9122-D89AFD5EE118}"/>
          </ac:spMkLst>
        </pc:spChg>
        <pc:spChg chg="add">
          <ac:chgData name="Andrea Torres" userId="92c563f7cf828204" providerId="LiveId" clId="{D78C5865-B6BB-4A33-810B-B718D7B3BB1A}" dt="2022-08-30T13:10:08.502" v="0" actId="26606"/>
          <ac:spMkLst>
            <pc:docMk/>
            <pc:sldMk cId="3372791900" sldId="256"/>
            <ac:spMk id="20" creationId="{1849CA57-76BD-4CF2-80BA-D7A46A01B7B1}"/>
          </ac:spMkLst>
        </pc:spChg>
        <pc:spChg chg="add">
          <ac:chgData name="Andrea Torres" userId="92c563f7cf828204" providerId="LiveId" clId="{D78C5865-B6BB-4A33-810B-B718D7B3BB1A}" dt="2022-08-30T13:10:08.502" v="0" actId="26606"/>
          <ac:spMkLst>
            <pc:docMk/>
            <pc:sldMk cId="3372791900" sldId="256"/>
            <ac:spMk id="22" creationId="{35E9085E-E730-4768-83D4-6CB7E9897153}"/>
          </ac:spMkLst>
        </pc:spChg>
        <pc:spChg chg="add">
          <ac:chgData name="Andrea Torres" userId="92c563f7cf828204" providerId="LiveId" clId="{D78C5865-B6BB-4A33-810B-B718D7B3BB1A}" dt="2022-08-30T13:10:08.502" v="0" actId="26606"/>
          <ac:spMkLst>
            <pc:docMk/>
            <pc:sldMk cId="3372791900" sldId="256"/>
            <ac:spMk id="24" creationId="{973272FE-A474-4CAE-8CA2-BCC8B476C3F4}"/>
          </ac:spMkLst>
        </pc:spChg>
        <pc:spChg chg="add">
          <ac:chgData name="Andrea Torres" userId="92c563f7cf828204" providerId="LiveId" clId="{D78C5865-B6BB-4A33-810B-B718D7B3BB1A}" dt="2022-08-30T13:10:08.502" v="0" actId="26606"/>
          <ac:spMkLst>
            <pc:docMk/>
            <pc:sldMk cId="3372791900" sldId="256"/>
            <ac:spMk id="26" creationId="{E07981EA-05A6-437C-88D7-B377B92B031D}"/>
          </ac:spMkLst>
        </pc:spChg>
        <pc:spChg chg="add">
          <ac:chgData name="Andrea Torres" userId="92c563f7cf828204" providerId="LiveId" clId="{D78C5865-B6BB-4A33-810B-B718D7B3BB1A}" dt="2022-08-30T13:10:08.502" v="0" actId="26606"/>
          <ac:spMkLst>
            <pc:docMk/>
            <pc:sldMk cId="3372791900" sldId="256"/>
            <ac:spMk id="28" creationId="{15E3C750-986E-4769-B1AE-49289FBEE757}"/>
          </ac:spMkLst>
        </pc:spChg>
      </pc:sldChg>
      <pc:sldChg chg="addSp delSp modSp mod setBg">
        <pc:chgData name="Andrea Torres" userId="92c563f7cf828204" providerId="LiveId" clId="{D78C5865-B6BB-4A33-810B-B718D7B3BB1A}" dt="2022-08-30T13:11:18.169" v="45" actId="113"/>
        <pc:sldMkLst>
          <pc:docMk/>
          <pc:sldMk cId="3492362887" sldId="257"/>
        </pc:sldMkLst>
        <pc:spChg chg="mod">
          <ac:chgData name="Andrea Torres" userId="92c563f7cf828204" providerId="LiveId" clId="{D78C5865-B6BB-4A33-810B-B718D7B3BB1A}" dt="2022-08-30T13:11:18.169" v="45" actId="113"/>
          <ac:spMkLst>
            <pc:docMk/>
            <pc:sldMk cId="3492362887" sldId="257"/>
            <ac:spMk id="2" creationId="{A3E6281C-595A-4B47-518E-1CB728C8487C}"/>
          </ac:spMkLst>
        </pc:spChg>
        <pc:spChg chg="del">
          <ac:chgData name="Andrea Torres" userId="92c563f7cf828204" providerId="LiveId" clId="{D78C5865-B6BB-4A33-810B-B718D7B3BB1A}" dt="2022-08-30T13:10:49.542" v="20" actId="26606"/>
          <ac:spMkLst>
            <pc:docMk/>
            <pc:sldMk cId="3492362887" sldId="257"/>
            <ac:spMk id="3" creationId="{DCDEC4A6-713F-8B00-7C91-47EF5ED9DBC0}"/>
          </ac:spMkLst>
        </pc:spChg>
        <pc:spChg chg="add">
          <ac:chgData name="Andrea Torres" userId="92c563f7cf828204" providerId="LiveId" clId="{D78C5865-B6BB-4A33-810B-B718D7B3BB1A}" dt="2022-08-30T13:10:49.542" v="20" actId="26606"/>
          <ac:spMkLst>
            <pc:docMk/>
            <pc:sldMk cId="3492362887" sldId="257"/>
            <ac:spMk id="9" creationId="{35DB3719-6FDC-4E5D-891D-FF40B7300F64}"/>
          </ac:spMkLst>
        </pc:spChg>
        <pc:spChg chg="add">
          <ac:chgData name="Andrea Torres" userId="92c563f7cf828204" providerId="LiveId" clId="{D78C5865-B6BB-4A33-810B-B718D7B3BB1A}" dt="2022-08-30T13:10:49.542" v="20" actId="26606"/>
          <ac:spMkLst>
            <pc:docMk/>
            <pc:sldMk cId="3492362887" sldId="257"/>
            <ac:spMk id="11" creationId="{E0CBAC23-2E3F-4A90-BA59-F8299F6A5439}"/>
          </ac:spMkLst>
        </pc:spChg>
        <pc:graphicFrameChg chg="add mod">
          <ac:chgData name="Andrea Torres" userId="92c563f7cf828204" providerId="LiveId" clId="{D78C5865-B6BB-4A33-810B-B718D7B3BB1A}" dt="2022-08-30T13:10:58.770" v="43" actId="20577"/>
          <ac:graphicFrameMkLst>
            <pc:docMk/>
            <pc:sldMk cId="3492362887" sldId="257"/>
            <ac:graphicFrameMk id="5" creationId="{0E2870B0-2E54-8489-41A7-D54B5DA4191B}"/>
          </ac:graphicFrameMkLst>
        </pc:graphicFrameChg>
      </pc:sldChg>
      <pc:sldChg chg="del">
        <pc:chgData name="Andrea Torres" userId="92c563f7cf828204" providerId="LiveId" clId="{D78C5865-B6BB-4A33-810B-B718D7B3BB1A}" dt="2022-08-30T13:16:58.084" v="103" actId="47"/>
        <pc:sldMkLst>
          <pc:docMk/>
          <pc:sldMk cId="560480748" sldId="258"/>
        </pc:sldMkLst>
      </pc:sldChg>
      <pc:sldChg chg="addSp delSp modSp mod ord setBg">
        <pc:chgData name="Andrea Torres" userId="92c563f7cf828204" providerId="LiveId" clId="{D78C5865-B6BB-4A33-810B-B718D7B3BB1A}" dt="2022-08-31T14:09:30.821" v="4254" actId="403"/>
        <pc:sldMkLst>
          <pc:docMk/>
          <pc:sldMk cId="3967569969" sldId="259"/>
        </pc:sldMkLst>
        <pc:spChg chg="mod">
          <ac:chgData name="Andrea Torres" userId="92c563f7cf828204" providerId="LiveId" clId="{D78C5865-B6BB-4A33-810B-B718D7B3BB1A}" dt="2022-08-31T14:09:30.821" v="4254" actId="403"/>
          <ac:spMkLst>
            <pc:docMk/>
            <pc:sldMk cId="3967569969" sldId="259"/>
            <ac:spMk id="2" creationId="{E5210A6E-4B8A-14E8-AE19-AC75A9931B05}"/>
          </ac:spMkLst>
        </pc:spChg>
        <pc:spChg chg="mod">
          <ac:chgData name="Andrea Torres" userId="92c563f7cf828204" providerId="LiveId" clId="{D78C5865-B6BB-4A33-810B-B718D7B3BB1A}" dt="2022-08-30T13:28:00.702" v="243" actId="20577"/>
          <ac:spMkLst>
            <pc:docMk/>
            <pc:sldMk cId="3967569969" sldId="259"/>
            <ac:spMk id="3" creationId="{95BEF865-B078-F919-4378-830DA5BF4799}"/>
          </ac:spMkLst>
        </pc:spChg>
        <pc:spChg chg="add del">
          <ac:chgData name="Andrea Torres" userId="92c563f7cf828204" providerId="LiveId" clId="{D78C5865-B6BB-4A33-810B-B718D7B3BB1A}" dt="2022-08-30T13:17:03.685" v="104" actId="26606"/>
          <ac:spMkLst>
            <pc:docMk/>
            <pc:sldMk cId="3967569969" sldId="259"/>
            <ac:spMk id="8" creationId="{100EDD19-6802-4EC3-95CE-CFFAB042CFD6}"/>
          </ac:spMkLst>
        </pc:spChg>
        <pc:spChg chg="add del">
          <ac:chgData name="Andrea Torres" userId="92c563f7cf828204" providerId="LiveId" clId="{D78C5865-B6BB-4A33-810B-B718D7B3BB1A}" dt="2022-08-30T13:17:03.685" v="104" actId="26606"/>
          <ac:spMkLst>
            <pc:docMk/>
            <pc:sldMk cId="3967569969" sldId="259"/>
            <ac:spMk id="10" creationId="{DB17E863-922E-4C26-BD64-E8FD41D28661}"/>
          </ac:spMkLst>
        </pc:spChg>
        <pc:spChg chg="add">
          <ac:chgData name="Andrea Torres" userId="92c563f7cf828204" providerId="LiveId" clId="{D78C5865-B6BB-4A33-810B-B718D7B3BB1A}" dt="2022-08-30T13:17:03.685" v="104" actId="26606"/>
          <ac:spMkLst>
            <pc:docMk/>
            <pc:sldMk cId="3967569969" sldId="259"/>
            <ac:spMk id="15" creationId="{1BB867FF-FC45-48F7-8104-F89BE54909F1}"/>
          </ac:spMkLst>
        </pc:spChg>
        <pc:spChg chg="add">
          <ac:chgData name="Andrea Torres" userId="92c563f7cf828204" providerId="LiveId" clId="{D78C5865-B6BB-4A33-810B-B718D7B3BB1A}" dt="2022-08-30T13:17:03.685" v="104" actId="26606"/>
          <ac:spMkLst>
            <pc:docMk/>
            <pc:sldMk cId="3967569969" sldId="259"/>
            <ac:spMk id="17" creationId="{8BB56887-D0D5-4F0C-9E19-7247EB83C8B7}"/>
          </ac:spMkLst>
        </pc:spChg>
        <pc:spChg chg="add">
          <ac:chgData name="Andrea Torres" userId="92c563f7cf828204" providerId="LiveId" clId="{D78C5865-B6BB-4A33-810B-B718D7B3BB1A}" dt="2022-08-30T13:17:03.685" v="104" actId="26606"/>
          <ac:spMkLst>
            <pc:docMk/>
            <pc:sldMk cId="3967569969" sldId="259"/>
            <ac:spMk id="19" creationId="{081E4A58-353D-44AE-B2FC-2A74E2E400F7}"/>
          </ac:spMkLst>
        </pc:spChg>
      </pc:sldChg>
      <pc:sldChg chg="addSp delSp modSp mod setBg">
        <pc:chgData name="Andrea Torres" userId="92c563f7cf828204" providerId="LiveId" clId="{D78C5865-B6BB-4A33-810B-B718D7B3BB1A}" dt="2022-08-30T13:51:58.778" v="317" actId="113"/>
        <pc:sldMkLst>
          <pc:docMk/>
          <pc:sldMk cId="3057899294" sldId="260"/>
        </pc:sldMkLst>
        <pc:spChg chg="mod">
          <ac:chgData name="Andrea Torres" userId="92c563f7cf828204" providerId="LiveId" clId="{D78C5865-B6BB-4A33-810B-B718D7B3BB1A}" dt="2022-08-30T13:51:58.778" v="317" actId="113"/>
          <ac:spMkLst>
            <pc:docMk/>
            <pc:sldMk cId="3057899294" sldId="260"/>
            <ac:spMk id="2" creationId="{2FDC4DA4-ACD1-853F-9241-6CF1900ACCC9}"/>
          </ac:spMkLst>
        </pc:spChg>
        <pc:spChg chg="del">
          <ac:chgData name="Andrea Torres" userId="92c563f7cf828204" providerId="LiveId" clId="{D78C5865-B6BB-4A33-810B-B718D7B3BB1A}" dt="2022-08-30T13:49:27.111" v="290" actId="12084"/>
          <ac:spMkLst>
            <pc:docMk/>
            <pc:sldMk cId="3057899294" sldId="260"/>
            <ac:spMk id="3" creationId="{2DF81D7D-0A3F-D7FC-8449-130305BE33A4}"/>
          </ac:spMkLst>
        </pc:spChg>
        <pc:spChg chg="add">
          <ac:chgData name="Andrea Torres" userId="92c563f7cf828204" providerId="LiveId" clId="{D78C5865-B6BB-4A33-810B-B718D7B3BB1A}" dt="2022-08-30T13:51:47.430" v="309" actId="26606"/>
          <ac:spMkLst>
            <pc:docMk/>
            <pc:sldMk cId="3057899294" sldId="260"/>
            <ac:spMk id="10" creationId="{2B566528-1B12-4246-9431-5C2D7D081168}"/>
          </ac:spMkLst>
        </pc:spChg>
        <pc:spChg chg="add">
          <ac:chgData name="Andrea Torres" userId="92c563f7cf828204" providerId="LiveId" clId="{D78C5865-B6BB-4A33-810B-B718D7B3BB1A}" dt="2022-08-30T13:51:47.430" v="309" actId="26606"/>
          <ac:spMkLst>
            <pc:docMk/>
            <pc:sldMk cId="3057899294" sldId="260"/>
            <ac:spMk id="12" creationId="{2E80C965-DB6D-4F81-9E9E-B027384D0BD6}"/>
          </ac:spMkLst>
        </pc:spChg>
        <pc:spChg chg="add">
          <ac:chgData name="Andrea Torres" userId="92c563f7cf828204" providerId="LiveId" clId="{D78C5865-B6BB-4A33-810B-B718D7B3BB1A}" dt="2022-08-30T13:51:47.430" v="309" actId="26606"/>
          <ac:spMkLst>
            <pc:docMk/>
            <pc:sldMk cId="3057899294" sldId="260"/>
            <ac:spMk id="14" creationId="{A580F890-B085-4E95-96AA-55AEBEC5CE6E}"/>
          </ac:spMkLst>
        </pc:spChg>
        <pc:spChg chg="add">
          <ac:chgData name="Andrea Torres" userId="92c563f7cf828204" providerId="LiveId" clId="{D78C5865-B6BB-4A33-810B-B718D7B3BB1A}" dt="2022-08-30T13:51:47.430" v="309" actId="26606"/>
          <ac:spMkLst>
            <pc:docMk/>
            <pc:sldMk cId="3057899294" sldId="260"/>
            <ac:spMk id="16" creationId="{D3F51FEB-38FB-4F6C-9F7B-2F2AFAB65463}"/>
          </ac:spMkLst>
        </pc:spChg>
        <pc:spChg chg="add">
          <ac:chgData name="Andrea Torres" userId="92c563f7cf828204" providerId="LiveId" clId="{D78C5865-B6BB-4A33-810B-B718D7B3BB1A}" dt="2022-08-30T13:51:47.430" v="309" actId="26606"/>
          <ac:spMkLst>
            <pc:docMk/>
            <pc:sldMk cId="3057899294" sldId="260"/>
            <ac:spMk id="18" creationId="{1E547BA6-BAE0-43BB-A7CA-60F69CE252F0}"/>
          </ac:spMkLst>
        </pc:spChg>
        <pc:graphicFrameChg chg="add del modGraphic">
          <ac:chgData name="Andrea Torres" userId="92c563f7cf828204" providerId="LiveId" clId="{D78C5865-B6BB-4A33-810B-B718D7B3BB1A}" dt="2022-08-30T13:48:54.158" v="289" actId="1032"/>
          <ac:graphicFrameMkLst>
            <pc:docMk/>
            <pc:sldMk cId="3057899294" sldId="260"/>
            <ac:graphicFrameMk id="4" creationId="{DB39A788-7E8A-F0CB-F797-6BF4F344477A}"/>
          </ac:graphicFrameMkLst>
        </pc:graphicFrameChg>
        <pc:graphicFrameChg chg="add mod modGraphic">
          <ac:chgData name="Andrea Torres" userId="92c563f7cf828204" providerId="LiveId" clId="{D78C5865-B6BB-4A33-810B-B718D7B3BB1A}" dt="2022-08-30T13:51:47.430" v="309" actId="26606"/>
          <ac:graphicFrameMkLst>
            <pc:docMk/>
            <pc:sldMk cId="3057899294" sldId="260"/>
            <ac:graphicFrameMk id="5" creationId="{DB20901A-9DB1-8797-71B8-340D0B8F98F4}"/>
          </ac:graphicFrameMkLst>
        </pc:graphicFrameChg>
      </pc:sldChg>
      <pc:sldChg chg="addSp modSp mod setBg">
        <pc:chgData name="Andrea Torres" userId="92c563f7cf828204" providerId="LiveId" clId="{D78C5865-B6BB-4A33-810B-B718D7B3BB1A}" dt="2022-08-31T14:09:51.549" v="4265" actId="403"/>
        <pc:sldMkLst>
          <pc:docMk/>
          <pc:sldMk cId="3014422996" sldId="261"/>
        </pc:sldMkLst>
        <pc:spChg chg="mod">
          <ac:chgData name="Andrea Torres" userId="92c563f7cf828204" providerId="LiveId" clId="{D78C5865-B6BB-4A33-810B-B718D7B3BB1A}" dt="2022-08-31T14:09:51.549" v="4265" actId="403"/>
          <ac:spMkLst>
            <pc:docMk/>
            <pc:sldMk cId="3014422996" sldId="261"/>
            <ac:spMk id="2" creationId="{3182D29D-520B-170C-6F7D-73AB28405644}"/>
          </ac:spMkLst>
        </pc:spChg>
        <pc:spChg chg="mod">
          <ac:chgData name="Andrea Torres" userId="92c563f7cf828204" providerId="LiveId" clId="{D78C5865-B6BB-4A33-810B-B718D7B3BB1A}" dt="2022-08-31T13:05:44.410" v="2752" actId="123"/>
          <ac:spMkLst>
            <pc:docMk/>
            <pc:sldMk cId="3014422996" sldId="261"/>
            <ac:spMk id="3" creationId="{E860F77C-548F-1659-4B1F-FFBDFD889970}"/>
          </ac:spMkLst>
        </pc:spChg>
        <pc:spChg chg="add">
          <ac:chgData name="Andrea Torres" userId="92c563f7cf828204" providerId="LiveId" clId="{D78C5865-B6BB-4A33-810B-B718D7B3BB1A}" dt="2022-08-30T13:56:48.332" v="391" actId="26606"/>
          <ac:spMkLst>
            <pc:docMk/>
            <pc:sldMk cId="3014422996" sldId="261"/>
            <ac:spMk id="8" creationId="{46D6306C-ED4F-4AAE-B4A5-EEA6AFAD726E}"/>
          </ac:spMkLst>
        </pc:spChg>
        <pc:spChg chg="add">
          <ac:chgData name="Andrea Torres" userId="92c563f7cf828204" providerId="LiveId" clId="{D78C5865-B6BB-4A33-810B-B718D7B3BB1A}" dt="2022-08-30T13:56:48.332" v="391" actId="26606"/>
          <ac:spMkLst>
            <pc:docMk/>
            <pc:sldMk cId="3014422996" sldId="261"/>
            <ac:spMk id="10" creationId="{0EC5361D-F897-4856-B945-0455A365EB24}"/>
          </ac:spMkLst>
        </pc:spChg>
        <pc:spChg chg="add">
          <ac:chgData name="Andrea Torres" userId="92c563f7cf828204" providerId="LiveId" clId="{D78C5865-B6BB-4A33-810B-B718D7B3BB1A}" dt="2022-08-30T13:56:48.332" v="391" actId="26606"/>
          <ac:spMkLst>
            <pc:docMk/>
            <pc:sldMk cId="3014422996" sldId="261"/>
            <ac:spMk id="12" creationId="{4508C0C5-2268-42B5-B3C8-4D0899E05F8C}"/>
          </ac:spMkLst>
        </pc:spChg>
        <pc:spChg chg="add">
          <ac:chgData name="Andrea Torres" userId="92c563f7cf828204" providerId="LiveId" clId="{D78C5865-B6BB-4A33-810B-B718D7B3BB1A}" dt="2022-08-30T13:56:48.332" v="391" actId="26606"/>
          <ac:spMkLst>
            <pc:docMk/>
            <pc:sldMk cId="3014422996" sldId="261"/>
            <ac:spMk id="14" creationId="{141ACBDB-38F8-4B34-8183-BD95B4E55A62}"/>
          </ac:spMkLst>
        </pc:spChg>
        <pc:spChg chg="add">
          <ac:chgData name="Andrea Torres" userId="92c563f7cf828204" providerId="LiveId" clId="{D78C5865-B6BB-4A33-810B-B718D7B3BB1A}" dt="2022-08-30T13:56:48.332" v="391" actId="26606"/>
          <ac:spMkLst>
            <pc:docMk/>
            <pc:sldMk cId="3014422996" sldId="261"/>
            <ac:spMk id="16" creationId="{DE00DB52-3455-4E2F-867B-A6D0516E175B}"/>
          </ac:spMkLst>
        </pc:spChg>
        <pc:spChg chg="add">
          <ac:chgData name="Andrea Torres" userId="92c563f7cf828204" providerId="LiveId" clId="{D78C5865-B6BB-4A33-810B-B718D7B3BB1A}" dt="2022-08-30T13:56:48.332" v="391" actId="26606"/>
          <ac:spMkLst>
            <pc:docMk/>
            <pc:sldMk cId="3014422996" sldId="261"/>
            <ac:spMk id="18" creationId="{9E914C83-E0D8-4953-92D5-169D28CB43AE}"/>
          </ac:spMkLst>
        </pc:spChg>
        <pc:spChg chg="add">
          <ac:chgData name="Andrea Torres" userId="92c563f7cf828204" providerId="LiveId" clId="{D78C5865-B6BB-4A33-810B-B718D7B3BB1A}" dt="2022-08-30T13:56:48.332" v="391" actId="26606"/>
          <ac:spMkLst>
            <pc:docMk/>
            <pc:sldMk cId="3014422996" sldId="261"/>
            <ac:spMk id="20" creationId="{3512E083-F550-46AF-8490-767ECFD00CB7}"/>
          </ac:spMkLst>
        </pc:spChg>
      </pc:sldChg>
      <pc:sldChg chg="addSp delSp modSp mod setBg">
        <pc:chgData name="Andrea Torres" userId="92c563f7cf828204" providerId="LiveId" clId="{D78C5865-B6BB-4A33-810B-B718D7B3BB1A}" dt="2022-08-31T13:05:59.734" v="2754" actId="403"/>
        <pc:sldMkLst>
          <pc:docMk/>
          <pc:sldMk cId="1862788027" sldId="262"/>
        </pc:sldMkLst>
        <pc:spChg chg="mod">
          <ac:chgData name="Andrea Torres" userId="92c563f7cf828204" providerId="LiveId" clId="{D78C5865-B6BB-4A33-810B-B718D7B3BB1A}" dt="2022-08-31T13:05:59.734" v="2754" actId="403"/>
          <ac:spMkLst>
            <pc:docMk/>
            <pc:sldMk cId="1862788027" sldId="262"/>
            <ac:spMk id="2" creationId="{CACC6416-6D30-8CDC-B5E4-94AF18C31855}"/>
          </ac:spMkLst>
        </pc:spChg>
        <pc:spChg chg="del mod ord">
          <ac:chgData name="Andrea Torres" userId="92c563f7cf828204" providerId="LiveId" clId="{D78C5865-B6BB-4A33-810B-B718D7B3BB1A}" dt="2022-08-30T14:03:24.972" v="398" actId="478"/>
          <ac:spMkLst>
            <pc:docMk/>
            <pc:sldMk cId="1862788027" sldId="262"/>
            <ac:spMk id="3" creationId="{BCE6411C-AABE-7053-B300-D5336F4183E4}"/>
          </ac:spMkLst>
        </pc:spChg>
        <pc:spChg chg="add del">
          <ac:chgData name="Andrea Torres" userId="92c563f7cf828204" providerId="LiveId" clId="{D78C5865-B6BB-4A33-810B-B718D7B3BB1A}" dt="2022-08-30T14:05:13.948" v="442" actId="26606"/>
          <ac:spMkLst>
            <pc:docMk/>
            <pc:sldMk cId="1862788027" sldId="262"/>
            <ac:spMk id="10" creationId="{2B566528-1B12-4246-9431-5C2D7D081168}"/>
          </ac:spMkLst>
        </pc:spChg>
        <pc:spChg chg="add">
          <ac:chgData name="Andrea Torres" userId="92c563f7cf828204" providerId="LiveId" clId="{D78C5865-B6BB-4A33-810B-B718D7B3BB1A}" dt="2022-08-30T14:05:13.948" v="442" actId="26606"/>
          <ac:spMkLst>
            <pc:docMk/>
            <pc:sldMk cId="1862788027" sldId="262"/>
            <ac:spMk id="23" creationId="{BA79A7CF-01AF-4178-9369-94E0C90EB046}"/>
          </ac:spMkLst>
        </pc:spChg>
        <pc:spChg chg="add">
          <ac:chgData name="Andrea Torres" userId="92c563f7cf828204" providerId="LiveId" clId="{D78C5865-B6BB-4A33-810B-B718D7B3BB1A}" dt="2022-08-30T14:05:13.948" v="442" actId="26606"/>
          <ac:spMkLst>
            <pc:docMk/>
            <pc:sldMk cId="1862788027" sldId="262"/>
            <ac:spMk id="25" creationId="{99413ED5-9ED4-4772-BCE4-2BCAE6B12E35}"/>
          </ac:spMkLst>
        </pc:spChg>
        <pc:spChg chg="add">
          <ac:chgData name="Andrea Torres" userId="92c563f7cf828204" providerId="LiveId" clId="{D78C5865-B6BB-4A33-810B-B718D7B3BB1A}" dt="2022-08-30T14:05:13.948" v="442" actId="26606"/>
          <ac:spMkLst>
            <pc:docMk/>
            <pc:sldMk cId="1862788027" sldId="262"/>
            <ac:spMk id="27" creationId="{04357C93-F0CB-4A1C-8F77-4E9063789819}"/>
          </ac:spMkLst>
        </pc:spChg>
        <pc:spChg chg="add">
          <ac:chgData name="Andrea Torres" userId="92c563f7cf828204" providerId="LiveId" clId="{D78C5865-B6BB-4A33-810B-B718D7B3BB1A}" dt="2022-08-30T14:05:13.948" v="442" actId="26606"/>
          <ac:spMkLst>
            <pc:docMk/>
            <pc:sldMk cId="1862788027" sldId="262"/>
            <ac:spMk id="29" creationId="{90F533E9-6690-41A8-A372-4C6C622D028D}"/>
          </ac:spMkLst>
        </pc:spChg>
        <pc:grpChg chg="add del">
          <ac:chgData name="Andrea Torres" userId="92c563f7cf828204" providerId="LiveId" clId="{D78C5865-B6BB-4A33-810B-B718D7B3BB1A}" dt="2022-08-30T14:05:13.948" v="442" actId="26606"/>
          <ac:grpSpMkLst>
            <pc:docMk/>
            <pc:sldMk cId="1862788027" sldId="262"/>
            <ac:grpSpMk id="12" creationId="{287F69AB-2350-44E3-9076-00265B93F313}"/>
          </ac:grpSpMkLst>
        </pc:grpChg>
        <pc:grpChg chg="add del">
          <ac:chgData name="Andrea Torres" userId="92c563f7cf828204" providerId="LiveId" clId="{D78C5865-B6BB-4A33-810B-B718D7B3BB1A}" dt="2022-08-30T14:05:13.948" v="442" actId="26606"/>
          <ac:grpSpMkLst>
            <pc:docMk/>
            <pc:sldMk cId="1862788027" sldId="262"/>
            <ac:grpSpMk id="16" creationId="{3EA7D759-6BEF-4CBD-A325-BCFA77832B3F}"/>
          </ac:grpSpMkLst>
        </pc:grpChg>
        <pc:picChg chg="add mod modCrop">
          <ac:chgData name="Andrea Torres" userId="92c563f7cf828204" providerId="LiveId" clId="{D78C5865-B6BB-4A33-810B-B718D7B3BB1A}" dt="2022-08-30T14:05:20.556" v="444" actId="27614"/>
          <ac:picMkLst>
            <pc:docMk/>
            <pc:sldMk cId="1862788027" sldId="262"/>
            <ac:picMk id="5" creationId="{B723C7A8-3A30-2324-D936-291C33925B02}"/>
          </ac:picMkLst>
        </pc:picChg>
      </pc:sldChg>
      <pc:sldChg chg="addSp delSp modSp mod setBg">
        <pc:chgData name="Andrea Torres" userId="92c563f7cf828204" providerId="LiveId" clId="{D78C5865-B6BB-4A33-810B-B718D7B3BB1A}" dt="2022-08-31T13:07:35.429" v="2759" actId="26606"/>
        <pc:sldMkLst>
          <pc:docMk/>
          <pc:sldMk cId="3070097561" sldId="263"/>
        </pc:sldMkLst>
        <pc:spChg chg="mod">
          <ac:chgData name="Andrea Torres" userId="92c563f7cf828204" providerId="LiveId" clId="{D78C5865-B6BB-4A33-810B-B718D7B3BB1A}" dt="2022-08-31T13:07:35.429" v="2759" actId="26606"/>
          <ac:spMkLst>
            <pc:docMk/>
            <pc:sldMk cId="3070097561" sldId="263"/>
            <ac:spMk id="2" creationId="{869FF338-62A4-6718-1FE1-BCF7E4CFA611}"/>
          </ac:spMkLst>
        </pc:spChg>
        <pc:spChg chg="del mod">
          <ac:chgData name="Andrea Torres" userId="92c563f7cf828204" providerId="LiveId" clId="{D78C5865-B6BB-4A33-810B-B718D7B3BB1A}" dt="2022-08-31T13:07:18.911" v="2757" actId="478"/>
          <ac:spMkLst>
            <pc:docMk/>
            <pc:sldMk cId="3070097561" sldId="263"/>
            <ac:spMk id="3" creationId="{D92C0EA9-1D47-D0DF-FE83-B2A2EFF6C693}"/>
          </ac:spMkLst>
        </pc:spChg>
        <pc:spChg chg="add del">
          <ac:chgData name="Andrea Torres" userId="92c563f7cf828204" providerId="LiveId" clId="{D78C5865-B6BB-4A33-810B-B718D7B3BB1A}" dt="2022-08-31T13:07:35.429" v="2759" actId="26606"/>
          <ac:spMkLst>
            <pc:docMk/>
            <pc:sldMk cId="3070097561" sldId="263"/>
            <ac:spMk id="14" creationId="{0550F5B9-399F-4FAD-AE6C-ED65F9A43A74}"/>
          </ac:spMkLst>
        </pc:spChg>
        <pc:spChg chg="add del">
          <ac:chgData name="Andrea Torres" userId="92c563f7cf828204" providerId="LiveId" clId="{D78C5865-B6BB-4A33-810B-B718D7B3BB1A}" dt="2022-08-31T13:07:35.429" v="2759" actId="26606"/>
          <ac:spMkLst>
            <pc:docMk/>
            <pc:sldMk cId="3070097561" sldId="263"/>
            <ac:spMk id="16" creationId="{C062E60F-5CD4-4268-8359-8076634680E5}"/>
          </ac:spMkLst>
        </pc:spChg>
        <pc:spChg chg="add del">
          <ac:chgData name="Andrea Torres" userId="92c563f7cf828204" providerId="LiveId" clId="{D78C5865-B6BB-4A33-810B-B718D7B3BB1A}" dt="2022-08-31T13:07:35.429" v="2759" actId="26606"/>
          <ac:spMkLst>
            <pc:docMk/>
            <pc:sldMk cId="3070097561" sldId="263"/>
            <ac:spMk id="18" creationId="{BB341EC3-1810-4D33-BA3F-E2D0AA0ECFB6}"/>
          </ac:spMkLst>
        </pc:spChg>
        <pc:spChg chg="add del">
          <ac:chgData name="Andrea Torres" userId="92c563f7cf828204" providerId="LiveId" clId="{D78C5865-B6BB-4A33-810B-B718D7B3BB1A}" dt="2022-08-31T13:07:35.429" v="2759" actId="26606"/>
          <ac:spMkLst>
            <pc:docMk/>
            <pc:sldMk cId="3070097561" sldId="263"/>
            <ac:spMk id="20" creationId="{10127CDE-2B99-47A8-BB3C-7D17519105E0}"/>
          </ac:spMkLst>
        </pc:spChg>
        <pc:spChg chg="add del">
          <ac:chgData name="Andrea Torres" userId="92c563f7cf828204" providerId="LiveId" clId="{D78C5865-B6BB-4A33-810B-B718D7B3BB1A}" dt="2022-08-31T13:07:35.429" v="2759" actId="26606"/>
          <ac:spMkLst>
            <pc:docMk/>
            <pc:sldMk cId="3070097561" sldId="263"/>
            <ac:spMk id="25" creationId="{1C4FDBE2-32F7-4AC4-A40C-C51C65B1D474}"/>
          </ac:spMkLst>
        </pc:spChg>
        <pc:spChg chg="add del">
          <ac:chgData name="Andrea Torres" userId="92c563f7cf828204" providerId="LiveId" clId="{D78C5865-B6BB-4A33-810B-B718D7B3BB1A}" dt="2022-08-31T13:07:35.429" v="2759" actId="26606"/>
          <ac:spMkLst>
            <pc:docMk/>
            <pc:sldMk cId="3070097561" sldId="263"/>
            <ac:spMk id="27" creationId="{EBF4792E-DF83-4D24-9924-01EC30A32C89}"/>
          </ac:spMkLst>
        </pc:spChg>
        <pc:spChg chg="add del">
          <ac:chgData name="Andrea Torres" userId="92c563f7cf828204" providerId="LiveId" clId="{D78C5865-B6BB-4A33-810B-B718D7B3BB1A}" dt="2022-08-31T13:07:35.429" v="2759" actId="26606"/>
          <ac:spMkLst>
            <pc:docMk/>
            <pc:sldMk cId="3070097561" sldId="263"/>
            <ac:spMk id="29" creationId="{15837328-A57C-47AA-B520-C83F4A6BD1E4}"/>
          </ac:spMkLst>
        </pc:spChg>
        <pc:spChg chg="add del">
          <ac:chgData name="Andrea Torres" userId="92c563f7cf828204" providerId="LiveId" clId="{D78C5865-B6BB-4A33-810B-B718D7B3BB1A}" dt="2022-08-31T13:07:35.429" v="2759" actId="26606"/>
          <ac:spMkLst>
            <pc:docMk/>
            <pc:sldMk cId="3070097561" sldId="263"/>
            <ac:spMk id="31" creationId="{E2B33195-5BCA-4BB7-A82D-6739522687DD}"/>
          </ac:spMkLst>
        </pc:spChg>
        <pc:spChg chg="add del">
          <ac:chgData name="Andrea Torres" userId="92c563f7cf828204" providerId="LiveId" clId="{D78C5865-B6BB-4A33-810B-B718D7B3BB1A}" dt="2022-08-31T13:07:35.429" v="2759" actId="26606"/>
          <ac:spMkLst>
            <pc:docMk/>
            <pc:sldMk cId="3070097561" sldId="263"/>
            <ac:spMk id="33" creationId="{8A03A6A2-7849-4179-B68F-C11DDDB231D4}"/>
          </ac:spMkLst>
        </pc:spChg>
        <pc:picChg chg="add mod modCrop">
          <ac:chgData name="Andrea Torres" userId="92c563f7cf828204" providerId="LiveId" clId="{D78C5865-B6BB-4A33-810B-B718D7B3BB1A}" dt="2022-08-31T13:07:35.429" v="2759" actId="26606"/>
          <ac:picMkLst>
            <pc:docMk/>
            <pc:sldMk cId="3070097561" sldId="263"/>
            <ac:picMk id="5" creationId="{6E8F4A19-CFD8-3B42-C965-59F78DA3058E}"/>
          </ac:picMkLst>
        </pc:picChg>
        <pc:picChg chg="add mod modCrop">
          <ac:chgData name="Andrea Torres" userId="92c563f7cf828204" providerId="LiveId" clId="{D78C5865-B6BB-4A33-810B-B718D7B3BB1A}" dt="2022-08-31T13:07:35.429" v="2759" actId="26606"/>
          <ac:picMkLst>
            <pc:docMk/>
            <pc:sldMk cId="3070097561" sldId="263"/>
            <ac:picMk id="7" creationId="{0ECFF6A4-2065-46B5-D4EB-E959BFB29B1B}"/>
          </ac:picMkLst>
        </pc:picChg>
        <pc:picChg chg="add mod ord modCrop">
          <ac:chgData name="Andrea Torres" userId="92c563f7cf828204" providerId="LiveId" clId="{D78C5865-B6BB-4A33-810B-B718D7B3BB1A}" dt="2022-08-31T13:07:35.429" v="2759" actId="26606"/>
          <ac:picMkLst>
            <pc:docMk/>
            <pc:sldMk cId="3070097561" sldId="263"/>
            <ac:picMk id="9" creationId="{ED39D49F-F415-5B42-F775-5618A4EE64DB}"/>
          </ac:picMkLst>
        </pc:picChg>
      </pc:sldChg>
      <pc:sldChg chg="new del">
        <pc:chgData name="Andrea Torres" userId="92c563f7cf828204" providerId="LiveId" clId="{D78C5865-B6BB-4A33-810B-B718D7B3BB1A}" dt="2022-08-30T13:16:57.259" v="102" actId="47"/>
        <pc:sldMkLst>
          <pc:docMk/>
          <pc:sldMk cId="3408452579" sldId="264"/>
        </pc:sldMkLst>
      </pc:sldChg>
      <pc:sldChg chg="addSp modSp add mod ord setBg">
        <pc:chgData name="Andrea Torres" userId="92c563f7cf828204" providerId="LiveId" clId="{D78C5865-B6BB-4A33-810B-B718D7B3BB1A}" dt="2022-08-31T12:47:58.742" v="1958"/>
        <pc:sldMkLst>
          <pc:docMk/>
          <pc:sldMk cId="3805085182" sldId="264"/>
        </pc:sldMkLst>
        <pc:spChg chg="mod ord">
          <ac:chgData name="Andrea Torres" userId="92c563f7cf828204" providerId="LiveId" clId="{D78C5865-B6BB-4A33-810B-B718D7B3BB1A}" dt="2022-08-30T13:36:47.517" v="285" actId="1076"/>
          <ac:spMkLst>
            <pc:docMk/>
            <pc:sldMk cId="3805085182" sldId="264"/>
            <ac:spMk id="3" creationId="{00000000-0000-0000-0000-000000000000}"/>
          </ac:spMkLst>
        </pc:spChg>
        <pc:spChg chg="mod">
          <ac:chgData name="Andrea Torres" userId="92c563f7cf828204" providerId="LiveId" clId="{D78C5865-B6BB-4A33-810B-B718D7B3BB1A}" dt="2022-08-30T13:37:00.507" v="287" actId="113"/>
          <ac:spMkLst>
            <pc:docMk/>
            <pc:sldMk cId="3805085182" sldId="264"/>
            <ac:spMk id="5" creationId="{00000000-0000-0000-0000-000000000000}"/>
          </ac:spMkLst>
        </pc:spChg>
        <pc:spChg chg="add">
          <ac:chgData name="Andrea Torres" userId="92c563f7cf828204" providerId="LiveId" clId="{D78C5865-B6BB-4A33-810B-B718D7B3BB1A}" dt="2022-08-30T13:36:42.971" v="284" actId="26606"/>
          <ac:spMkLst>
            <pc:docMk/>
            <pc:sldMk cId="3805085182" sldId="264"/>
            <ac:spMk id="10" creationId="{DBF61EA3-B236-439E-9C0B-340980D56BEE}"/>
          </ac:spMkLst>
        </pc:spChg>
        <pc:spChg chg="add">
          <ac:chgData name="Andrea Torres" userId="92c563f7cf828204" providerId="LiveId" clId="{D78C5865-B6BB-4A33-810B-B718D7B3BB1A}" dt="2022-08-30T13:36:42.971" v="284" actId="26606"/>
          <ac:spMkLst>
            <pc:docMk/>
            <pc:sldMk cId="3805085182" sldId="264"/>
            <ac:spMk id="16" creationId="{E659831F-0D9A-4C63-9EBB-8435B85A440F}"/>
          </ac:spMkLst>
        </pc:spChg>
        <pc:grpChg chg="add">
          <ac:chgData name="Andrea Torres" userId="92c563f7cf828204" providerId="LiveId" clId="{D78C5865-B6BB-4A33-810B-B718D7B3BB1A}" dt="2022-08-30T13:36:42.971" v="284" actId="26606"/>
          <ac:grpSpMkLst>
            <pc:docMk/>
            <pc:sldMk cId="3805085182" sldId="264"/>
            <ac:grpSpMk id="12" creationId="{28FAF094-D087-493F-8DF9-A486C2D6BBAA}"/>
          </ac:grpSpMkLst>
        </pc:grpChg>
      </pc:sldChg>
      <pc:sldChg chg="addSp modSp add mod setBg">
        <pc:chgData name="Andrea Torres" userId="92c563f7cf828204" providerId="LiveId" clId="{D78C5865-B6BB-4A33-810B-B718D7B3BB1A}" dt="2022-08-31T13:04:31.828" v="2739" actId="1076"/>
        <pc:sldMkLst>
          <pc:docMk/>
          <pc:sldMk cId="452462141" sldId="265"/>
        </pc:sldMkLst>
        <pc:spChg chg="mod">
          <ac:chgData name="Andrea Torres" userId="92c563f7cf828204" providerId="LiveId" clId="{D78C5865-B6BB-4A33-810B-B718D7B3BB1A}" dt="2022-08-31T13:04:14.972" v="2737" actId="1076"/>
          <ac:spMkLst>
            <pc:docMk/>
            <pc:sldMk cId="452462141" sldId="265"/>
            <ac:spMk id="2" creationId="{00000000-0000-0000-0000-000000000000}"/>
          </ac:spMkLst>
        </pc:spChg>
        <pc:spChg chg="mod">
          <ac:chgData name="Andrea Torres" userId="92c563f7cf828204" providerId="LiveId" clId="{D78C5865-B6BB-4A33-810B-B718D7B3BB1A}" dt="2022-08-31T13:04:31.828" v="2739" actId="1076"/>
          <ac:spMkLst>
            <pc:docMk/>
            <pc:sldMk cId="452462141" sldId="265"/>
            <ac:spMk id="3" creationId="{00000000-0000-0000-0000-000000000000}"/>
          </ac:spMkLst>
        </pc:spChg>
        <pc:spChg chg="add">
          <ac:chgData name="Andrea Torres" userId="92c563f7cf828204" providerId="LiveId" clId="{D78C5865-B6BB-4A33-810B-B718D7B3BB1A}" dt="2022-08-30T13:12:32.274" v="48" actId="26606"/>
          <ac:spMkLst>
            <pc:docMk/>
            <pc:sldMk cId="452462141" sldId="265"/>
            <ac:spMk id="8" creationId="{46D6306C-ED4F-4AAE-B4A5-EEA6AFAD726E}"/>
          </ac:spMkLst>
        </pc:spChg>
        <pc:spChg chg="add">
          <ac:chgData name="Andrea Torres" userId="92c563f7cf828204" providerId="LiveId" clId="{D78C5865-B6BB-4A33-810B-B718D7B3BB1A}" dt="2022-08-30T13:12:32.274" v="48" actId="26606"/>
          <ac:spMkLst>
            <pc:docMk/>
            <pc:sldMk cId="452462141" sldId="265"/>
            <ac:spMk id="10" creationId="{0EC5361D-F897-4856-B945-0455A365EB24}"/>
          </ac:spMkLst>
        </pc:spChg>
        <pc:spChg chg="add">
          <ac:chgData name="Andrea Torres" userId="92c563f7cf828204" providerId="LiveId" clId="{D78C5865-B6BB-4A33-810B-B718D7B3BB1A}" dt="2022-08-30T13:12:32.274" v="48" actId="26606"/>
          <ac:spMkLst>
            <pc:docMk/>
            <pc:sldMk cId="452462141" sldId="265"/>
            <ac:spMk id="12" creationId="{4508C0C5-2268-42B5-B3C8-4D0899E05F8C}"/>
          </ac:spMkLst>
        </pc:spChg>
        <pc:spChg chg="add">
          <ac:chgData name="Andrea Torres" userId="92c563f7cf828204" providerId="LiveId" clId="{D78C5865-B6BB-4A33-810B-B718D7B3BB1A}" dt="2022-08-30T13:12:32.274" v="48" actId="26606"/>
          <ac:spMkLst>
            <pc:docMk/>
            <pc:sldMk cId="452462141" sldId="265"/>
            <ac:spMk id="14" creationId="{141ACBDB-38F8-4B34-8183-BD95B4E55A62}"/>
          </ac:spMkLst>
        </pc:spChg>
        <pc:spChg chg="add">
          <ac:chgData name="Andrea Torres" userId="92c563f7cf828204" providerId="LiveId" clId="{D78C5865-B6BB-4A33-810B-B718D7B3BB1A}" dt="2022-08-30T13:12:32.274" v="48" actId="26606"/>
          <ac:spMkLst>
            <pc:docMk/>
            <pc:sldMk cId="452462141" sldId="265"/>
            <ac:spMk id="16" creationId="{DE00DB52-3455-4E2F-867B-A6D0516E175B}"/>
          </ac:spMkLst>
        </pc:spChg>
        <pc:spChg chg="add">
          <ac:chgData name="Andrea Torres" userId="92c563f7cf828204" providerId="LiveId" clId="{D78C5865-B6BB-4A33-810B-B718D7B3BB1A}" dt="2022-08-30T13:12:32.274" v="48" actId="26606"/>
          <ac:spMkLst>
            <pc:docMk/>
            <pc:sldMk cId="452462141" sldId="265"/>
            <ac:spMk id="18" creationId="{9E914C83-E0D8-4953-92D5-169D28CB43AE}"/>
          </ac:spMkLst>
        </pc:spChg>
        <pc:spChg chg="add">
          <ac:chgData name="Andrea Torres" userId="92c563f7cf828204" providerId="LiveId" clId="{D78C5865-B6BB-4A33-810B-B718D7B3BB1A}" dt="2022-08-30T13:12:32.274" v="48" actId="26606"/>
          <ac:spMkLst>
            <pc:docMk/>
            <pc:sldMk cId="452462141" sldId="265"/>
            <ac:spMk id="20" creationId="{3512E083-F550-46AF-8490-767ECFD00CB7}"/>
          </ac:spMkLst>
        </pc:spChg>
      </pc:sldChg>
      <pc:sldChg chg="addSp modSp add mod setBg">
        <pc:chgData name="Andrea Torres" userId="92c563f7cf828204" providerId="LiveId" clId="{D78C5865-B6BB-4A33-810B-B718D7B3BB1A}" dt="2022-08-31T13:04:03.908" v="2733" actId="1076"/>
        <pc:sldMkLst>
          <pc:docMk/>
          <pc:sldMk cId="2377358319" sldId="276"/>
        </pc:sldMkLst>
        <pc:spChg chg="mod">
          <ac:chgData name="Andrea Torres" userId="92c563f7cf828204" providerId="LiveId" clId="{D78C5865-B6BB-4A33-810B-B718D7B3BB1A}" dt="2022-08-31T13:04:03.908" v="2733" actId="1076"/>
          <ac:spMkLst>
            <pc:docMk/>
            <pc:sldMk cId="2377358319" sldId="276"/>
            <ac:spMk id="2" creationId="{00000000-0000-0000-0000-000000000000}"/>
          </ac:spMkLst>
        </pc:spChg>
        <pc:spChg chg="mod">
          <ac:chgData name="Andrea Torres" userId="92c563f7cf828204" providerId="LiveId" clId="{D78C5865-B6BB-4A33-810B-B718D7B3BB1A}" dt="2022-08-31T12:46:32.696" v="1953" actId="20577"/>
          <ac:spMkLst>
            <pc:docMk/>
            <pc:sldMk cId="2377358319" sldId="276"/>
            <ac:spMk id="3" creationId="{00000000-0000-0000-0000-000000000000}"/>
          </ac:spMkLst>
        </pc:spChg>
        <pc:spChg chg="add">
          <ac:chgData name="Andrea Torres" userId="92c563f7cf828204" providerId="LiveId" clId="{D78C5865-B6BB-4A33-810B-B718D7B3BB1A}" dt="2022-08-30T13:13:13.795" v="76" actId="26606"/>
          <ac:spMkLst>
            <pc:docMk/>
            <pc:sldMk cId="2377358319" sldId="276"/>
            <ac:spMk id="8" creationId="{46D6306C-ED4F-4AAE-B4A5-EEA6AFAD726E}"/>
          </ac:spMkLst>
        </pc:spChg>
        <pc:spChg chg="add">
          <ac:chgData name="Andrea Torres" userId="92c563f7cf828204" providerId="LiveId" clId="{D78C5865-B6BB-4A33-810B-B718D7B3BB1A}" dt="2022-08-30T13:13:13.795" v="76" actId="26606"/>
          <ac:spMkLst>
            <pc:docMk/>
            <pc:sldMk cId="2377358319" sldId="276"/>
            <ac:spMk id="10" creationId="{0EC5361D-F897-4856-B945-0455A365EB24}"/>
          </ac:spMkLst>
        </pc:spChg>
        <pc:spChg chg="add">
          <ac:chgData name="Andrea Torres" userId="92c563f7cf828204" providerId="LiveId" clId="{D78C5865-B6BB-4A33-810B-B718D7B3BB1A}" dt="2022-08-30T13:13:13.795" v="76" actId="26606"/>
          <ac:spMkLst>
            <pc:docMk/>
            <pc:sldMk cId="2377358319" sldId="276"/>
            <ac:spMk id="12" creationId="{4508C0C5-2268-42B5-B3C8-4D0899E05F8C}"/>
          </ac:spMkLst>
        </pc:spChg>
        <pc:spChg chg="add">
          <ac:chgData name="Andrea Torres" userId="92c563f7cf828204" providerId="LiveId" clId="{D78C5865-B6BB-4A33-810B-B718D7B3BB1A}" dt="2022-08-30T13:13:13.795" v="76" actId="26606"/>
          <ac:spMkLst>
            <pc:docMk/>
            <pc:sldMk cId="2377358319" sldId="276"/>
            <ac:spMk id="14" creationId="{141ACBDB-38F8-4B34-8183-BD95B4E55A62}"/>
          </ac:spMkLst>
        </pc:spChg>
        <pc:spChg chg="add">
          <ac:chgData name="Andrea Torres" userId="92c563f7cf828204" providerId="LiveId" clId="{D78C5865-B6BB-4A33-810B-B718D7B3BB1A}" dt="2022-08-30T13:13:13.795" v="76" actId="26606"/>
          <ac:spMkLst>
            <pc:docMk/>
            <pc:sldMk cId="2377358319" sldId="276"/>
            <ac:spMk id="16" creationId="{DE00DB52-3455-4E2F-867B-A6D0516E175B}"/>
          </ac:spMkLst>
        </pc:spChg>
        <pc:spChg chg="add">
          <ac:chgData name="Andrea Torres" userId="92c563f7cf828204" providerId="LiveId" clId="{D78C5865-B6BB-4A33-810B-B718D7B3BB1A}" dt="2022-08-30T13:13:13.795" v="76" actId="26606"/>
          <ac:spMkLst>
            <pc:docMk/>
            <pc:sldMk cId="2377358319" sldId="276"/>
            <ac:spMk id="18" creationId="{9E914C83-E0D8-4953-92D5-169D28CB43AE}"/>
          </ac:spMkLst>
        </pc:spChg>
        <pc:spChg chg="add">
          <ac:chgData name="Andrea Torres" userId="92c563f7cf828204" providerId="LiveId" clId="{D78C5865-B6BB-4A33-810B-B718D7B3BB1A}" dt="2022-08-30T13:13:13.795" v="76" actId="26606"/>
          <ac:spMkLst>
            <pc:docMk/>
            <pc:sldMk cId="2377358319" sldId="276"/>
            <ac:spMk id="20" creationId="{3512E083-F550-46AF-8490-767ECFD00CB7}"/>
          </ac:spMkLst>
        </pc:spChg>
      </pc:sldChg>
      <pc:sldChg chg="addSp delSp modSp add mod ord setBg">
        <pc:chgData name="Andrea Torres" userId="92c563f7cf828204" providerId="LiveId" clId="{D78C5865-B6BB-4A33-810B-B718D7B3BB1A}" dt="2022-08-31T13:04:47.662" v="2741"/>
        <pc:sldMkLst>
          <pc:docMk/>
          <pc:sldMk cId="3491363496" sldId="277"/>
        </pc:sldMkLst>
        <pc:spChg chg="mod">
          <ac:chgData name="Andrea Torres" userId="92c563f7cf828204" providerId="LiveId" clId="{D78C5865-B6BB-4A33-810B-B718D7B3BB1A}" dt="2022-08-31T13:03:54.006" v="2729" actId="113"/>
          <ac:spMkLst>
            <pc:docMk/>
            <pc:sldMk cId="3491363496" sldId="277"/>
            <ac:spMk id="2" creationId="{00000000-0000-0000-0000-000000000000}"/>
          </ac:spMkLst>
        </pc:spChg>
        <pc:spChg chg="add del">
          <ac:chgData name="Andrea Torres" userId="92c563f7cf828204" providerId="LiveId" clId="{D78C5865-B6BB-4A33-810B-B718D7B3BB1A}" dt="2022-08-30T13:14:39.341" v="92" actId="26606"/>
          <ac:spMkLst>
            <pc:docMk/>
            <pc:sldMk cId="3491363496" sldId="277"/>
            <ac:spMk id="3" creationId="{00000000-0000-0000-0000-000000000000}"/>
          </ac:spMkLst>
        </pc:spChg>
        <pc:spChg chg="add">
          <ac:chgData name="Andrea Torres" userId="92c563f7cf828204" providerId="LiveId" clId="{D78C5865-B6BB-4A33-810B-B718D7B3BB1A}" dt="2022-08-30T13:14:39.341" v="92" actId="26606"/>
          <ac:spMkLst>
            <pc:docMk/>
            <pc:sldMk cId="3491363496" sldId="277"/>
            <ac:spMk id="6" creationId="{35DB3719-6FDC-4E5D-891D-FF40B7300F64}"/>
          </ac:spMkLst>
        </pc:spChg>
        <pc:spChg chg="add">
          <ac:chgData name="Andrea Torres" userId="92c563f7cf828204" providerId="LiveId" clId="{D78C5865-B6BB-4A33-810B-B718D7B3BB1A}" dt="2022-08-30T13:14:39.341" v="92" actId="26606"/>
          <ac:spMkLst>
            <pc:docMk/>
            <pc:sldMk cId="3491363496" sldId="277"/>
            <ac:spMk id="7" creationId="{E0CBAC23-2E3F-4A90-BA59-F8299F6A5439}"/>
          </ac:spMkLst>
        </pc:spChg>
        <pc:spChg chg="add del">
          <ac:chgData name="Andrea Torres" userId="92c563f7cf828204" providerId="LiveId" clId="{D78C5865-B6BB-4A33-810B-B718D7B3BB1A}" dt="2022-08-30T13:14:31.171" v="91" actId="26606"/>
          <ac:spMkLst>
            <pc:docMk/>
            <pc:sldMk cId="3491363496" sldId="277"/>
            <ac:spMk id="9" creationId="{C05CBC3C-2E5A-4839-8B9B-2E5A6ADF0F58}"/>
          </ac:spMkLst>
        </pc:spChg>
        <pc:spChg chg="add del">
          <ac:chgData name="Andrea Torres" userId="92c563f7cf828204" providerId="LiveId" clId="{D78C5865-B6BB-4A33-810B-B718D7B3BB1A}" dt="2022-08-30T13:14:31.171" v="91" actId="26606"/>
          <ac:spMkLst>
            <pc:docMk/>
            <pc:sldMk cId="3491363496" sldId="277"/>
            <ac:spMk id="11" creationId="{DB5B423A-57CC-4C58-AA26-8E2E862B03A0}"/>
          </ac:spMkLst>
        </pc:spChg>
        <pc:graphicFrameChg chg="add del mod">
          <ac:chgData name="Andrea Torres" userId="92c563f7cf828204" providerId="LiveId" clId="{D78C5865-B6BB-4A33-810B-B718D7B3BB1A}" dt="2022-08-30T13:14:31.171" v="91" actId="26606"/>
          <ac:graphicFrameMkLst>
            <pc:docMk/>
            <pc:sldMk cId="3491363496" sldId="277"/>
            <ac:graphicFrameMk id="5" creationId="{B547A2A4-84F1-23D1-5195-155A7C3ADC57}"/>
          </ac:graphicFrameMkLst>
        </pc:graphicFrameChg>
        <pc:graphicFrameChg chg="add mod">
          <ac:chgData name="Andrea Torres" userId="92c563f7cf828204" providerId="LiveId" clId="{D78C5865-B6BB-4A33-810B-B718D7B3BB1A}" dt="2022-08-31T12:46:56.134" v="1954"/>
          <ac:graphicFrameMkLst>
            <pc:docMk/>
            <pc:sldMk cId="3491363496" sldId="277"/>
            <ac:graphicFrameMk id="8" creationId="{5B9B4D77-C1DE-8490-A36E-9512BFA6EA29}"/>
          </ac:graphicFrameMkLst>
        </pc:graphicFrameChg>
      </pc:sldChg>
      <pc:sldChg chg="addSp modSp add mod setBg">
        <pc:chgData name="Andrea Torres" userId="92c563f7cf828204" providerId="LiveId" clId="{D78C5865-B6BB-4A33-810B-B718D7B3BB1A}" dt="2022-08-30T13:15:16.760" v="100" actId="12385"/>
        <pc:sldMkLst>
          <pc:docMk/>
          <pc:sldMk cId="3795322520" sldId="278"/>
        </pc:sldMkLst>
        <pc:spChg chg="mod">
          <ac:chgData name="Andrea Torres" userId="92c563f7cf828204" providerId="LiveId" clId="{D78C5865-B6BB-4A33-810B-B718D7B3BB1A}" dt="2022-08-30T13:14:59.200" v="97" actId="26606"/>
          <ac:spMkLst>
            <pc:docMk/>
            <pc:sldMk cId="3795322520" sldId="278"/>
            <ac:spMk id="2" creationId="{00000000-0000-0000-0000-000000000000}"/>
          </ac:spMkLst>
        </pc:spChg>
        <pc:spChg chg="add">
          <ac:chgData name="Andrea Torres" userId="92c563f7cf828204" providerId="LiveId" clId="{D78C5865-B6BB-4A33-810B-B718D7B3BB1A}" dt="2022-08-30T13:14:59.200" v="97" actId="26606"/>
          <ac:spMkLst>
            <pc:docMk/>
            <pc:sldMk cId="3795322520" sldId="278"/>
            <ac:spMk id="13" creationId="{665DBBEF-238B-476B-96AB-8AAC3224ECEA}"/>
          </ac:spMkLst>
        </pc:spChg>
        <pc:spChg chg="add">
          <ac:chgData name="Andrea Torres" userId="92c563f7cf828204" providerId="LiveId" clId="{D78C5865-B6BB-4A33-810B-B718D7B3BB1A}" dt="2022-08-30T13:14:59.200" v="97" actId="26606"/>
          <ac:spMkLst>
            <pc:docMk/>
            <pc:sldMk cId="3795322520" sldId="278"/>
            <ac:spMk id="15" creationId="{3FCFB1DE-0B7E-48CC-BA90-B2AB0889F9D6}"/>
          </ac:spMkLst>
        </pc:spChg>
        <pc:graphicFrameChg chg="mod modGraphic">
          <ac:chgData name="Andrea Torres" userId="92c563f7cf828204" providerId="LiveId" clId="{D78C5865-B6BB-4A33-810B-B718D7B3BB1A}" dt="2022-08-30T13:15:16.760" v="100" actId="12385"/>
          <ac:graphicFrameMkLst>
            <pc:docMk/>
            <pc:sldMk cId="3795322520" sldId="278"/>
            <ac:graphicFrameMk id="8" creationId="{00000000-0000-0000-0000-000000000000}"/>
          </ac:graphicFrameMkLst>
        </pc:graphicFrameChg>
      </pc:sldChg>
      <pc:sldChg chg="addSp delSp modSp new mod ord setBg">
        <pc:chgData name="Andrea Torres" userId="92c563f7cf828204" providerId="LiveId" clId="{D78C5865-B6BB-4A33-810B-B718D7B3BB1A}" dt="2022-08-30T13:27:08.170" v="168"/>
        <pc:sldMkLst>
          <pc:docMk/>
          <pc:sldMk cId="1986656389" sldId="279"/>
        </pc:sldMkLst>
        <pc:spChg chg="del">
          <ac:chgData name="Andrea Torres" userId="92c563f7cf828204" providerId="LiveId" clId="{D78C5865-B6BB-4A33-810B-B718D7B3BB1A}" dt="2022-08-30T13:23:04.965" v="107" actId="26606"/>
          <ac:spMkLst>
            <pc:docMk/>
            <pc:sldMk cId="1986656389" sldId="279"/>
            <ac:spMk id="2" creationId="{1E847A7A-DF17-A208-7AB9-5365B0635431}"/>
          </ac:spMkLst>
        </pc:spChg>
        <pc:spChg chg="del">
          <ac:chgData name="Andrea Torres" userId="92c563f7cf828204" providerId="LiveId" clId="{D78C5865-B6BB-4A33-810B-B718D7B3BB1A}" dt="2022-08-30T13:23:04.965" v="107" actId="26606"/>
          <ac:spMkLst>
            <pc:docMk/>
            <pc:sldMk cId="1986656389" sldId="279"/>
            <ac:spMk id="3" creationId="{0DD8E836-11AB-FEEB-EE1F-2F6742DB7D67}"/>
          </ac:spMkLst>
        </pc:spChg>
        <pc:spChg chg="add">
          <ac:chgData name="Andrea Torres" userId="92c563f7cf828204" providerId="LiveId" clId="{D78C5865-B6BB-4A33-810B-B718D7B3BB1A}" dt="2022-08-30T13:23:04.965" v="107" actId="26606"/>
          <ac:spMkLst>
            <pc:docMk/>
            <pc:sldMk cId="1986656389" sldId="279"/>
            <ac:spMk id="1031" creationId="{46D6306C-ED4F-4AAE-B4A5-EEA6AFAD726E}"/>
          </ac:spMkLst>
        </pc:spChg>
        <pc:spChg chg="add">
          <ac:chgData name="Andrea Torres" userId="92c563f7cf828204" providerId="LiveId" clId="{D78C5865-B6BB-4A33-810B-B718D7B3BB1A}" dt="2022-08-30T13:23:04.965" v="107" actId="26606"/>
          <ac:spMkLst>
            <pc:docMk/>
            <pc:sldMk cId="1986656389" sldId="279"/>
            <ac:spMk id="1033" creationId="{0EC5361D-F897-4856-B945-0455A365EB24}"/>
          </ac:spMkLst>
        </pc:spChg>
        <pc:spChg chg="add">
          <ac:chgData name="Andrea Torres" userId="92c563f7cf828204" providerId="LiveId" clId="{D78C5865-B6BB-4A33-810B-B718D7B3BB1A}" dt="2022-08-30T13:23:04.965" v="107" actId="26606"/>
          <ac:spMkLst>
            <pc:docMk/>
            <pc:sldMk cId="1986656389" sldId="279"/>
            <ac:spMk id="1035" creationId="{4508C0C5-2268-42B5-B3C8-4D0899E05F8C}"/>
          </ac:spMkLst>
        </pc:spChg>
        <pc:spChg chg="add">
          <ac:chgData name="Andrea Torres" userId="92c563f7cf828204" providerId="LiveId" clId="{D78C5865-B6BB-4A33-810B-B718D7B3BB1A}" dt="2022-08-30T13:23:04.965" v="107" actId="26606"/>
          <ac:spMkLst>
            <pc:docMk/>
            <pc:sldMk cId="1986656389" sldId="279"/>
            <ac:spMk id="1037" creationId="{141ACBDB-38F8-4B34-8183-BD95B4E55A62}"/>
          </ac:spMkLst>
        </pc:spChg>
        <pc:spChg chg="add">
          <ac:chgData name="Andrea Torres" userId="92c563f7cf828204" providerId="LiveId" clId="{D78C5865-B6BB-4A33-810B-B718D7B3BB1A}" dt="2022-08-30T13:23:04.965" v="107" actId="26606"/>
          <ac:spMkLst>
            <pc:docMk/>
            <pc:sldMk cId="1986656389" sldId="279"/>
            <ac:spMk id="1039" creationId="{DE00DB52-3455-4E2F-867B-A6D0516E175B}"/>
          </ac:spMkLst>
        </pc:spChg>
        <pc:spChg chg="add">
          <ac:chgData name="Andrea Torres" userId="92c563f7cf828204" providerId="LiveId" clId="{D78C5865-B6BB-4A33-810B-B718D7B3BB1A}" dt="2022-08-30T13:23:04.965" v="107" actId="26606"/>
          <ac:spMkLst>
            <pc:docMk/>
            <pc:sldMk cId="1986656389" sldId="279"/>
            <ac:spMk id="1041" creationId="{9E914C83-E0D8-4953-92D5-169D28CB43AE}"/>
          </ac:spMkLst>
        </pc:spChg>
        <pc:spChg chg="add">
          <ac:chgData name="Andrea Torres" userId="92c563f7cf828204" providerId="LiveId" clId="{D78C5865-B6BB-4A33-810B-B718D7B3BB1A}" dt="2022-08-30T13:23:04.965" v="107" actId="26606"/>
          <ac:spMkLst>
            <pc:docMk/>
            <pc:sldMk cId="1986656389" sldId="279"/>
            <ac:spMk id="1043" creationId="{3512E083-F550-46AF-8490-767ECFD00CB7}"/>
          </ac:spMkLst>
        </pc:spChg>
        <pc:picChg chg="add mod">
          <ac:chgData name="Andrea Torres" userId="92c563f7cf828204" providerId="LiveId" clId="{D78C5865-B6BB-4A33-810B-B718D7B3BB1A}" dt="2022-08-30T13:23:04.965" v="107" actId="26606"/>
          <ac:picMkLst>
            <pc:docMk/>
            <pc:sldMk cId="1986656389" sldId="279"/>
            <ac:picMk id="1026" creationId="{F0B1B0EB-68C7-E948-F5A1-D486C7704923}"/>
          </ac:picMkLst>
        </pc:picChg>
      </pc:sldChg>
      <pc:sldChg chg="addSp delSp modSp new mod ord setBg">
        <pc:chgData name="Andrea Torres" userId="92c563f7cf828204" providerId="LiveId" clId="{D78C5865-B6BB-4A33-810B-B718D7B3BB1A}" dt="2022-08-31T14:09:37.381" v="4257" actId="113"/>
        <pc:sldMkLst>
          <pc:docMk/>
          <pc:sldMk cId="2129135289" sldId="280"/>
        </pc:sldMkLst>
        <pc:spChg chg="del">
          <ac:chgData name="Andrea Torres" userId="92c563f7cf828204" providerId="LiveId" clId="{D78C5865-B6BB-4A33-810B-B718D7B3BB1A}" dt="2022-08-30T13:25:00.998" v="110" actId="26606"/>
          <ac:spMkLst>
            <pc:docMk/>
            <pc:sldMk cId="2129135289" sldId="280"/>
            <ac:spMk id="2" creationId="{D6758371-865E-2052-2DF8-A655A09D119E}"/>
          </ac:spMkLst>
        </pc:spChg>
        <pc:spChg chg="del">
          <ac:chgData name="Andrea Torres" userId="92c563f7cf828204" providerId="LiveId" clId="{D78C5865-B6BB-4A33-810B-B718D7B3BB1A}" dt="2022-08-30T13:25:00.998" v="110" actId="26606"/>
          <ac:spMkLst>
            <pc:docMk/>
            <pc:sldMk cId="2129135289" sldId="280"/>
            <ac:spMk id="3" creationId="{2F75AA2C-BE46-A6EA-CB68-63817A4E359D}"/>
          </ac:spMkLst>
        </pc:spChg>
        <pc:spChg chg="add mod">
          <ac:chgData name="Andrea Torres" userId="92c563f7cf828204" providerId="LiveId" clId="{D78C5865-B6BB-4A33-810B-B718D7B3BB1A}" dt="2022-08-31T14:09:37.381" v="4257" actId="113"/>
          <ac:spMkLst>
            <pc:docMk/>
            <pc:sldMk cId="2129135289" sldId="280"/>
            <ac:spMk id="4" creationId="{8104DAAF-6904-EA22-87C7-B48210931BFF}"/>
          </ac:spMkLst>
        </pc:spChg>
        <pc:spChg chg="add">
          <ac:chgData name="Andrea Torres" userId="92c563f7cf828204" providerId="LiveId" clId="{D78C5865-B6BB-4A33-810B-B718D7B3BB1A}" dt="2022-08-30T13:25:00.998" v="110" actId="26606"/>
          <ac:spMkLst>
            <pc:docMk/>
            <pc:sldMk cId="2129135289" sldId="280"/>
            <ac:spMk id="2055" creationId="{F3060C83-F051-4F0E-ABAD-AA0DFC48B218}"/>
          </ac:spMkLst>
        </pc:spChg>
        <pc:spChg chg="add">
          <ac:chgData name="Andrea Torres" userId="92c563f7cf828204" providerId="LiveId" clId="{D78C5865-B6BB-4A33-810B-B718D7B3BB1A}" dt="2022-08-30T13:25:00.998" v="110" actId="26606"/>
          <ac:spMkLst>
            <pc:docMk/>
            <pc:sldMk cId="2129135289" sldId="280"/>
            <ac:spMk id="2057" creationId="{83C98ABE-055B-441F-B07E-44F97F083C39}"/>
          </ac:spMkLst>
        </pc:spChg>
        <pc:spChg chg="add">
          <ac:chgData name="Andrea Torres" userId="92c563f7cf828204" providerId="LiveId" clId="{D78C5865-B6BB-4A33-810B-B718D7B3BB1A}" dt="2022-08-30T13:25:00.998" v="110" actId="26606"/>
          <ac:spMkLst>
            <pc:docMk/>
            <pc:sldMk cId="2129135289" sldId="280"/>
            <ac:spMk id="2059" creationId="{29FDB030-9B49-4CED-8CCD-4D99382388AC}"/>
          </ac:spMkLst>
        </pc:spChg>
        <pc:spChg chg="add">
          <ac:chgData name="Andrea Torres" userId="92c563f7cf828204" providerId="LiveId" clId="{D78C5865-B6BB-4A33-810B-B718D7B3BB1A}" dt="2022-08-30T13:25:00.998" v="110" actId="26606"/>
          <ac:spMkLst>
            <pc:docMk/>
            <pc:sldMk cId="2129135289" sldId="280"/>
            <ac:spMk id="2061" creationId="{3783CA14-24A1-485C-8B30-D6A5D87987AD}"/>
          </ac:spMkLst>
        </pc:spChg>
        <pc:spChg chg="add">
          <ac:chgData name="Andrea Torres" userId="92c563f7cf828204" providerId="LiveId" clId="{D78C5865-B6BB-4A33-810B-B718D7B3BB1A}" dt="2022-08-30T13:25:00.998" v="110" actId="26606"/>
          <ac:spMkLst>
            <pc:docMk/>
            <pc:sldMk cId="2129135289" sldId="280"/>
            <ac:spMk id="2063" creationId="{9A97C86A-04D6-40F7-AE84-31AB43E6A846}"/>
          </ac:spMkLst>
        </pc:spChg>
        <pc:spChg chg="add">
          <ac:chgData name="Andrea Torres" userId="92c563f7cf828204" providerId="LiveId" clId="{D78C5865-B6BB-4A33-810B-B718D7B3BB1A}" dt="2022-08-30T13:25:00.998" v="110" actId="26606"/>
          <ac:spMkLst>
            <pc:docMk/>
            <pc:sldMk cId="2129135289" sldId="280"/>
            <ac:spMk id="2065" creationId="{FF9F2414-84E8-453E-B1F3-389FDE8192D9}"/>
          </ac:spMkLst>
        </pc:spChg>
        <pc:spChg chg="add">
          <ac:chgData name="Andrea Torres" userId="92c563f7cf828204" providerId="LiveId" clId="{D78C5865-B6BB-4A33-810B-B718D7B3BB1A}" dt="2022-08-30T13:25:00.998" v="110" actId="26606"/>
          <ac:spMkLst>
            <pc:docMk/>
            <pc:sldMk cId="2129135289" sldId="280"/>
            <ac:spMk id="2067" creationId="{3ECA69A1-7536-43AC-85EF-C7106179F5ED}"/>
          </ac:spMkLst>
        </pc:spChg>
        <pc:picChg chg="add mod">
          <ac:chgData name="Andrea Torres" userId="92c563f7cf828204" providerId="LiveId" clId="{D78C5865-B6BB-4A33-810B-B718D7B3BB1A}" dt="2022-08-30T13:25:50.680" v="145" actId="1076"/>
          <ac:picMkLst>
            <pc:docMk/>
            <pc:sldMk cId="2129135289" sldId="280"/>
            <ac:picMk id="2050" creationId="{42F22F25-17E7-0414-9223-49C67D71E301}"/>
          </ac:picMkLst>
        </pc:picChg>
      </pc:sldChg>
      <pc:sldChg chg="addSp delSp modSp new mod setBg">
        <pc:chgData name="Andrea Torres" userId="92c563f7cf828204" providerId="LiveId" clId="{D78C5865-B6BB-4A33-810B-B718D7B3BB1A}" dt="2022-08-30T13:36:17.963" v="282" actId="122"/>
        <pc:sldMkLst>
          <pc:docMk/>
          <pc:sldMk cId="1845252384" sldId="281"/>
        </pc:sldMkLst>
        <pc:spChg chg="mod">
          <ac:chgData name="Andrea Torres" userId="92c563f7cf828204" providerId="LiveId" clId="{D78C5865-B6BB-4A33-810B-B718D7B3BB1A}" dt="2022-08-30T13:36:17.963" v="282" actId="122"/>
          <ac:spMkLst>
            <pc:docMk/>
            <pc:sldMk cId="1845252384" sldId="281"/>
            <ac:spMk id="2" creationId="{55013DB2-BC89-F278-2D4A-0A9C4AEA7B0F}"/>
          </ac:spMkLst>
        </pc:spChg>
        <pc:spChg chg="del mod">
          <ac:chgData name="Andrea Torres" userId="92c563f7cf828204" providerId="LiveId" clId="{D78C5865-B6BB-4A33-810B-B718D7B3BB1A}" dt="2022-08-30T13:33:38.732" v="274" actId="478"/>
          <ac:spMkLst>
            <pc:docMk/>
            <pc:sldMk cId="1845252384" sldId="281"/>
            <ac:spMk id="3" creationId="{D1F94AD1-ADDD-299F-1908-D6580996C3F9}"/>
          </ac:spMkLst>
        </pc:spChg>
        <pc:spChg chg="add del">
          <ac:chgData name="Andrea Torres" userId="92c563f7cf828204" providerId="LiveId" clId="{D78C5865-B6BB-4A33-810B-B718D7B3BB1A}" dt="2022-08-30T13:33:43.290" v="275" actId="26606"/>
          <ac:spMkLst>
            <pc:docMk/>
            <pc:sldMk cId="1845252384" sldId="281"/>
            <ac:spMk id="3079" creationId="{2B566528-1B12-4246-9431-5C2D7D081168}"/>
          </ac:spMkLst>
        </pc:spChg>
        <pc:spChg chg="add del">
          <ac:chgData name="Andrea Torres" userId="92c563f7cf828204" providerId="LiveId" clId="{D78C5865-B6BB-4A33-810B-B718D7B3BB1A}" dt="2022-08-30T13:33:43.290" v="275" actId="26606"/>
          <ac:spMkLst>
            <pc:docMk/>
            <pc:sldMk cId="1845252384" sldId="281"/>
            <ac:spMk id="3081" creationId="{D3F51FEB-38FB-4F6C-9F7B-2F2AFAB65463}"/>
          </ac:spMkLst>
        </pc:spChg>
        <pc:spChg chg="add del">
          <ac:chgData name="Andrea Torres" userId="92c563f7cf828204" providerId="LiveId" clId="{D78C5865-B6BB-4A33-810B-B718D7B3BB1A}" dt="2022-08-30T13:33:43.290" v="275" actId="26606"/>
          <ac:spMkLst>
            <pc:docMk/>
            <pc:sldMk cId="1845252384" sldId="281"/>
            <ac:spMk id="3083" creationId="{1E547BA6-BAE0-43BB-A7CA-60F69CE252F0}"/>
          </ac:spMkLst>
        </pc:spChg>
        <pc:spChg chg="add del">
          <ac:chgData name="Andrea Torres" userId="92c563f7cf828204" providerId="LiveId" clId="{D78C5865-B6BB-4A33-810B-B718D7B3BB1A}" dt="2022-08-30T13:35:58.258" v="278" actId="26606"/>
          <ac:spMkLst>
            <pc:docMk/>
            <pc:sldMk cId="1845252384" sldId="281"/>
            <ac:spMk id="3092" creationId="{47942995-B07F-4636-9A06-C6A104B260A8}"/>
          </ac:spMkLst>
        </pc:spChg>
        <pc:spChg chg="add del">
          <ac:chgData name="Andrea Torres" userId="92c563f7cf828204" providerId="LiveId" clId="{D78C5865-B6BB-4A33-810B-B718D7B3BB1A}" dt="2022-08-30T13:35:58.258" v="278" actId="26606"/>
          <ac:spMkLst>
            <pc:docMk/>
            <pc:sldMk cId="1845252384" sldId="281"/>
            <ac:spMk id="3099" creationId="{B81933D1-5615-42C7-9C0B-4EB7105CCE2D}"/>
          </ac:spMkLst>
        </pc:spChg>
        <pc:spChg chg="add del">
          <ac:chgData name="Andrea Torres" userId="92c563f7cf828204" providerId="LiveId" clId="{D78C5865-B6BB-4A33-810B-B718D7B3BB1A}" dt="2022-08-30T13:35:58.258" v="278" actId="26606"/>
          <ac:spMkLst>
            <pc:docMk/>
            <pc:sldMk cId="1845252384" sldId="281"/>
            <ac:spMk id="3101" creationId="{19C9EAEA-39D0-4B0E-A0EB-51E7B26740B1}"/>
          </ac:spMkLst>
        </pc:spChg>
        <pc:spChg chg="add">
          <ac:chgData name="Andrea Torres" userId="92c563f7cf828204" providerId="LiveId" clId="{D78C5865-B6BB-4A33-810B-B718D7B3BB1A}" dt="2022-08-30T13:35:58.258" v="278" actId="26606"/>
          <ac:spMkLst>
            <pc:docMk/>
            <pc:sldMk cId="1845252384" sldId="281"/>
            <ac:spMk id="3106" creationId="{47942995-B07F-4636-9A06-C6A104B260A8}"/>
          </ac:spMkLst>
        </pc:spChg>
        <pc:spChg chg="add">
          <ac:chgData name="Andrea Torres" userId="92c563f7cf828204" providerId="LiveId" clId="{D78C5865-B6BB-4A33-810B-B718D7B3BB1A}" dt="2022-08-30T13:35:58.258" v="278" actId="26606"/>
          <ac:spMkLst>
            <pc:docMk/>
            <pc:sldMk cId="1845252384" sldId="281"/>
            <ac:spMk id="3113" creationId="{B81933D1-5615-42C7-9C0B-4EB7105CCE2D}"/>
          </ac:spMkLst>
        </pc:spChg>
        <pc:spChg chg="add">
          <ac:chgData name="Andrea Torres" userId="92c563f7cf828204" providerId="LiveId" clId="{D78C5865-B6BB-4A33-810B-B718D7B3BB1A}" dt="2022-08-30T13:35:58.258" v="278" actId="26606"/>
          <ac:spMkLst>
            <pc:docMk/>
            <pc:sldMk cId="1845252384" sldId="281"/>
            <ac:spMk id="3115" creationId="{19C9EAEA-39D0-4B0E-A0EB-51E7B26740B1}"/>
          </ac:spMkLst>
        </pc:spChg>
        <pc:grpChg chg="add del">
          <ac:chgData name="Andrea Torres" userId="92c563f7cf828204" providerId="LiveId" clId="{D78C5865-B6BB-4A33-810B-B718D7B3BB1A}" dt="2022-08-30T13:33:43.290" v="275" actId="26606"/>
          <ac:grpSpMkLst>
            <pc:docMk/>
            <pc:sldMk cId="1845252384" sldId="281"/>
            <ac:grpSpMk id="3085" creationId="{912209CB-3E4C-43AE-B507-08269FAE89F5}"/>
          </ac:grpSpMkLst>
        </pc:grpChg>
        <pc:grpChg chg="add del">
          <ac:chgData name="Andrea Torres" userId="92c563f7cf828204" providerId="LiveId" clId="{D78C5865-B6BB-4A33-810B-B718D7B3BB1A}" dt="2022-08-30T13:35:58.258" v="278" actId="26606"/>
          <ac:grpSpMkLst>
            <pc:docMk/>
            <pc:sldMk cId="1845252384" sldId="281"/>
            <ac:grpSpMk id="3094" creationId="{032D8612-31EB-44CF-A1D0-14FD4C705424}"/>
          </ac:grpSpMkLst>
        </pc:grpChg>
        <pc:grpChg chg="add">
          <ac:chgData name="Andrea Torres" userId="92c563f7cf828204" providerId="LiveId" clId="{D78C5865-B6BB-4A33-810B-B718D7B3BB1A}" dt="2022-08-30T13:35:58.258" v="278" actId="26606"/>
          <ac:grpSpMkLst>
            <pc:docMk/>
            <pc:sldMk cId="1845252384" sldId="281"/>
            <ac:grpSpMk id="3108" creationId="{032D8612-31EB-44CF-A1D0-14FD4C705424}"/>
          </ac:grpSpMkLst>
        </pc:grpChg>
        <pc:picChg chg="add del mod">
          <ac:chgData name="Andrea Torres" userId="92c563f7cf828204" providerId="LiveId" clId="{D78C5865-B6BB-4A33-810B-B718D7B3BB1A}" dt="2022-08-30T13:35:52.078" v="276" actId="478"/>
          <ac:picMkLst>
            <pc:docMk/>
            <pc:sldMk cId="1845252384" sldId="281"/>
            <ac:picMk id="3074" creationId="{D9C6B8C7-161A-18F4-A89A-E5F6BCE37E51}"/>
          </ac:picMkLst>
        </pc:picChg>
        <pc:picChg chg="add mod">
          <ac:chgData name="Andrea Torres" userId="92c563f7cf828204" providerId="LiveId" clId="{D78C5865-B6BB-4A33-810B-B718D7B3BB1A}" dt="2022-08-30T13:35:58.258" v="278" actId="26606"/>
          <ac:picMkLst>
            <pc:docMk/>
            <pc:sldMk cId="1845252384" sldId="281"/>
            <ac:picMk id="3076" creationId="{C5B80508-065C-0CFB-F721-2E8C23FAEE50}"/>
          </ac:picMkLst>
        </pc:picChg>
      </pc:sldChg>
      <pc:sldChg chg="addSp delSp modSp add mod setBg delDesignElem">
        <pc:chgData name="Andrea Torres" userId="92c563f7cf828204" providerId="LiveId" clId="{D78C5865-B6BB-4A33-810B-B718D7B3BB1A}" dt="2022-08-31T13:06:05.327" v="2756" actId="403"/>
        <pc:sldMkLst>
          <pc:docMk/>
          <pc:sldMk cId="3608998944" sldId="282"/>
        </pc:sldMkLst>
        <pc:spChg chg="mod">
          <ac:chgData name="Andrea Torres" userId="92c563f7cf828204" providerId="LiveId" clId="{D78C5865-B6BB-4A33-810B-B718D7B3BB1A}" dt="2022-08-31T13:06:05.327" v="2756" actId="403"/>
          <ac:spMkLst>
            <pc:docMk/>
            <pc:sldMk cId="3608998944" sldId="282"/>
            <ac:spMk id="2" creationId="{CACC6416-6D30-8CDC-B5E4-94AF18C31855}"/>
          </ac:spMkLst>
        </pc:spChg>
        <pc:spChg chg="add">
          <ac:chgData name="Andrea Torres" userId="92c563f7cf828204" providerId="LiveId" clId="{D78C5865-B6BB-4A33-810B-B718D7B3BB1A}" dt="2022-08-30T14:05:39.972" v="448" actId="26606"/>
          <ac:spMkLst>
            <pc:docMk/>
            <pc:sldMk cId="3608998944" sldId="282"/>
            <ac:spMk id="9" creationId="{BA79A7CF-01AF-4178-9369-94E0C90EB046}"/>
          </ac:spMkLst>
        </pc:spChg>
        <pc:spChg chg="del">
          <ac:chgData name="Andrea Torres" userId="92c563f7cf828204" providerId="LiveId" clId="{D78C5865-B6BB-4A33-810B-B718D7B3BB1A}" dt="2022-08-30T14:03:56.799" v="433"/>
          <ac:spMkLst>
            <pc:docMk/>
            <pc:sldMk cId="3608998944" sldId="282"/>
            <ac:spMk id="10" creationId="{2B566528-1B12-4246-9431-5C2D7D081168}"/>
          </ac:spMkLst>
        </pc:spChg>
        <pc:spChg chg="add">
          <ac:chgData name="Andrea Torres" userId="92c563f7cf828204" providerId="LiveId" clId="{D78C5865-B6BB-4A33-810B-B718D7B3BB1A}" dt="2022-08-30T14:05:39.972" v="448" actId="26606"/>
          <ac:spMkLst>
            <pc:docMk/>
            <pc:sldMk cId="3608998944" sldId="282"/>
            <ac:spMk id="11" creationId="{99413ED5-9ED4-4772-BCE4-2BCAE6B12E35}"/>
          </ac:spMkLst>
        </pc:spChg>
        <pc:spChg chg="add">
          <ac:chgData name="Andrea Torres" userId="92c563f7cf828204" providerId="LiveId" clId="{D78C5865-B6BB-4A33-810B-B718D7B3BB1A}" dt="2022-08-30T14:05:39.972" v="448" actId="26606"/>
          <ac:spMkLst>
            <pc:docMk/>
            <pc:sldMk cId="3608998944" sldId="282"/>
            <ac:spMk id="13" creationId="{04357C93-F0CB-4A1C-8F77-4E9063789819}"/>
          </ac:spMkLst>
        </pc:spChg>
        <pc:spChg chg="add">
          <ac:chgData name="Andrea Torres" userId="92c563f7cf828204" providerId="LiveId" clId="{D78C5865-B6BB-4A33-810B-B718D7B3BB1A}" dt="2022-08-30T14:05:39.972" v="448" actId="26606"/>
          <ac:spMkLst>
            <pc:docMk/>
            <pc:sldMk cId="3608998944" sldId="282"/>
            <ac:spMk id="15" creationId="{90F533E9-6690-41A8-A372-4C6C622D028D}"/>
          </ac:spMkLst>
        </pc:spChg>
        <pc:grpChg chg="del">
          <ac:chgData name="Andrea Torres" userId="92c563f7cf828204" providerId="LiveId" clId="{D78C5865-B6BB-4A33-810B-B718D7B3BB1A}" dt="2022-08-30T14:03:56.799" v="433"/>
          <ac:grpSpMkLst>
            <pc:docMk/>
            <pc:sldMk cId="3608998944" sldId="282"/>
            <ac:grpSpMk id="12" creationId="{287F69AB-2350-44E3-9076-00265B93F313}"/>
          </ac:grpSpMkLst>
        </pc:grpChg>
        <pc:grpChg chg="del">
          <ac:chgData name="Andrea Torres" userId="92c563f7cf828204" providerId="LiveId" clId="{D78C5865-B6BB-4A33-810B-B718D7B3BB1A}" dt="2022-08-30T14:03:56.799" v="433"/>
          <ac:grpSpMkLst>
            <pc:docMk/>
            <pc:sldMk cId="3608998944" sldId="282"/>
            <ac:grpSpMk id="16" creationId="{3EA7D759-6BEF-4CBD-A325-BCFA77832B3F}"/>
          </ac:grpSpMkLst>
        </pc:grpChg>
        <pc:picChg chg="add mod modCrop">
          <ac:chgData name="Andrea Torres" userId="92c563f7cf828204" providerId="LiveId" clId="{D78C5865-B6BB-4A33-810B-B718D7B3BB1A}" dt="2022-08-30T14:06:00.523" v="454" actId="14100"/>
          <ac:picMkLst>
            <pc:docMk/>
            <pc:sldMk cId="3608998944" sldId="282"/>
            <ac:picMk id="4" creationId="{6914BD7C-A420-1CE9-B36B-74CA5C292B37}"/>
          </ac:picMkLst>
        </pc:picChg>
        <pc:picChg chg="del">
          <ac:chgData name="Andrea Torres" userId="92c563f7cf828204" providerId="LiveId" clId="{D78C5865-B6BB-4A33-810B-B718D7B3BB1A}" dt="2022-08-30T14:04:08.783" v="434" actId="478"/>
          <ac:picMkLst>
            <pc:docMk/>
            <pc:sldMk cId="3608998944" sldId="282"/>
            <ac:picMk id="5" creationId="{B723C7A8-3A30-2324-D936-291C33925B02}"/>
          </ac:picMkLst>
        </pc:picChg>
      </pc:sldChg>
      <pc:sldChg chg="addSp delSp modSp new mod setBg">
        <pc:chgData name="Andrea Torres" userId="92c563f7cf828204" providerId="LiveId" clId="{D78C5865-B6BB-4A33-810B-B718D7B3BB1A}" dt="2022-08-31T12:57:39.924" v="2671"/>
        <pc:sldMkLst>
          <pc:docMk/>
          <pc:sldMk cId="1778661555" sldId="283"/>
        </pc:sldMkLst>
        <pc:spChg chg="mod">
          <ac:chgData name="Andrea Torres" userId="92c563f7cf828204" providerId="LiveId" clId="{D78C5865-B6BB-4A33-810B-B718D7B3BB1A}" dt="2022-08-31T12:56:32.318" v="2658" actId="113"/>
          <ac:spMkLst>
            <pc:docMk/>
            <pc:sldMk cId="1778661555" sldId="283"/>
            <ac:spMk id="2" creationId="{783910B1-120A-F145-175C-319EB23B3CC7}"/>
          </ac:spMkLst>
        </pc:spChg>
        <pc:spChg chg="del mod ord">
          <ac:chgData name="Andrea Torres" userId="92c563f7cf828204" providerId="LiveId" clId="{D78C5865-B6BB-4A33-810B-B718D7B3BB1A}" dt="2022-08-31T12:56:59.420" v="2662" actId="12084"/>
          <ac:spMkLst>
            <pc:docMk/>
            <pc:sldMk cId="1778661555" sldId="283"/>
            <ac:spMk id="3" creationId="{69F805AD-94A9-C910-1AF2-23E033A7DE02}"/>
          </ac:spMkLst>
        </pc:spChg>
        <pc:spChg chg="add del">
          <ac:chgData name="Andrea Torres" userId="92c563f7cf828204" providerId="LiveId" clId="{D78C5865-B6BB-4A33-810B-B718D7B3BB1A}" dt="2022-08-31T12:56:28.531" v="2656" actId="26606"/>
          <ac:spMkLst>
            <pc:docMk/>
            <pc:sldMk cId="1778661555" sldId="283"/>
            <ac:spMk id="10" creationId="{2B566528-1B12-4246-9431-5C2D7D081168}"/>
          </ac:spMkLst>
        </pc:spChg>
        <pc:spChg chg="add">
          <ac:chgData name="Andrea Torres" userId="92c563f7cf828204" providerId="LiveId" clId="{D78C5865-B6BB-4A33-810B-B718D7B3BB1A}" dt="2022-08-31T12:56:28.531" v="2656" actId="26606"/>
          <ac:spMkLst>
            <pc:docMk/>
            <pc:sldMk cId="1778661555" sldId="283"/>
            <ac:spMk id="23" creationId="{DBF61EA3-B236-439E-9C0B-340980D56BEE}"/>
          </ac:spMkLst>
        </pc:spChg>
        <pc:spChg chg="add">
          <ac:chgData name="Andrea Torres" userId="92c563f7cf828204" providerId="LiveId" clId="{D78C5865-B6BB-4A33-810B-B718D7B3BB1A}" dt="2022-08-31T12:56:28.531" v="2656" actId="26606"/>
          <ac:spMkLst>
            <pc:docMk/>
            <pc:sldMk cId="1778661555" sldId="283"/>
            <ac:spMk id="29" creationId="{E659831F-0D9A-4C63-9EBB-8435B85A440F}"/>
          </ac:spMkLst>
        </pc:spChg>
        <pc:grpChg chg="add del">
          <ac:chgData name="Andrea Torres" userId="92c563f7cf828204" providerId="LiveId" clId="{D78C5865-B6BB-4A33-810B-B718D7B3BB1A}" dt="2022-08-31T12:56:28.531" v="2656" actId="26606"/>
          <ac:grpSpMkLst>
            <pc:docMk/>
            <pc:sldMk cId="1778661555" sldId="283"/>
            <ac:grpSpMk id="12" creationId="{4724F874-E407-41A5-918C-1CF5DF5269E1}"/>
          </ac:grpSpMkLst>
        </pc:grpChg>
        <pc:grpChg chg="add del">
          <ac:chgData name="Andrea Torres" userId="92c563f7cf828204" providerId="LiveId" clId="{D78C5865-B6BB-4A33-810B-B718D7B3BB1A}" dt="2022-08-31T12:56:28.531" v="2656" actId="26606"/>
          <ac:grpSpMkLst>
            <pc:docMk/>
            <pc:sldMk cId="1778661555" sldId="283"/>
            <ac:grpSpMk id="16" creationId="{DC8D6E3B-FFED-480F-941D-FE376375B8B7}"/>
          </ac:grpSpMkLst>
        </pc:grpChg>
        <pc:grpChg chg="add">
          <ac:chgData name="Andrea Torres" userId="92c563f7cf828204" providerId="LiveId" clId="{D78C5865-B6BB-4A33-810B-B718D7B3BB1A}" dt="2022-08-31T12:56:28.531" v="2656" actId="26606"/>
          <ac:grpSpMkLst>
            <pc:docMk/>
            <pc:sldMk cId="1778661555" sldId="283"/>
            <ac:grpSpMk id="25" creationId="{28FAF094-D087-493F-8DF9-A486C2D6BBAA}"/>
          </ac:grpSpMkLst>
        </pc:grpChg>
        <pc:graphicFrameChg chg="add mod modGraphic">
          <ac:chgData name="Andrea Torres" userId="92c563f7cf828204" providerId="LiveId" clId="{D78C5865-B6BB-4A33-810B-B718D7B3BB1A}" dt="2022-08-31T12:57:39.924" v="2671"/>
          <ac:graphicFrameMkLst>
            <pc:docMk/>
            <pc:sldMk cId="1778661555" sldId="283"/>
            <ac:graphicFrameMk id="4" creationId="{A477E3C2-5978-4F55-9B47-15F1B3A65A22}"/>
          </ac:graphicFrameMkLst>
        </pc:graphicFrameChg>
        <pc:picChg chg="add del mod modCrop">
          <ac:chgData name="Andrea Torres" userId="92c563f7cf828204" providerId="LiveId" clId="{D78C5865-B6BB-4A33-810B-B718D7B3BB1A}" dt="2022-08-31T12:56:20.164" v="2655" actId="478"/>
          <ac:picMkLst>
            <pc:docMk/>
            <pc:sldMk cId="1778661555" sldId="283"/>
            <ac:picMk id="5" creationId="{243E922E-D982-5783-CA97-54DBF3CA2168}"/>
          </ac:picMkLst>
        </pc:picChg>
      </pc:sldChg>
      <pc:sldChg chg="delSp add del setBg delDesignElem">
        <pc:chgData name="Andrea Torres" userId="92c563f7cf828204" providerId="LiveId" clId="{D78C5865-B6BB-4A33-810B-B718D7B3BB1A}" dt="2022-08-30T14:05:32.843" v="447" actId="47"/>
        <pc:sldMkLst>
          <pc:docMk/>
          <pc:sldMk cId="2283383633" sldId="283"/>
        </pc:sldMkLst>
        <pc:spChg chg="del">
          <ac:chgData name="Andrea Torres" userId="92c563f7cf828204" providerId="LiveId" clId="{D78C5865-B6BB-4A33-810B-B718D7B3BB1A}" dt="2022-08-30T14:05:05.132" v="441"/>
          <ac:spMkLst>
            <pc:docMk/>
            <pc:sldMk cId="2283383633" sldId="283"/>
            <ac:spMk id="10" creationId="{2B566528-1B12-4246-9431-5C2D7D081168}"/>
          </ac:spMkLst>
        </pc:spChg>
        <pc:grpChg chg="del">
          <ac:chgData name="Andrea Torres" userId="92c563f7cf828204" providerId="LiveId" clId="{D78C5865-B6BB-4A33-810B-B718D7B3BB1A}" dt="2022-08-30T14:05:05.132" v="441"/>
          <ac:grpSpMkLst>
            <pc:docMk/>
            <pc:sldMk cId="2283383633" sldId="283"/>
            <ac:grpSpMk id="12" creationId="{287F69AB-2350-44E3-9076-00265B93F313}"/>
          </ac:grpSpMkLst>
        </pc:grpChg>
        <pc:grpChg chg="del">
          <ac:chgData name="Andrea Torres" userId="92c563f7cf828204" providerId="LiveId" clId="{D78C5865-B6BB-4A33-810B-B718D7B3BB1A}" dt="2022-08-30T14:05:05.132" v="441"/>
          <ac:grpSpMkLst>
            <pc:docMk/>
            <pc:sldMk cId="2283383633" sldId="283"/>
            <ac:grpSpMk id="16" creationId="{3EA7D759-6BEF-4CBD-A325-BCFA77832B3F}"/>
          </ac:grpSpMkLst>
        </pc:grpChg>
      </pc:sldChg>
      <pc:sldChg chg="modSp new del mod">
        <pc:chgData name="Andrea Torres" userId="92c563f7cf828204" providerId="LiveId" clId="{D78C5865-B6BB-4A33-810B-B718D7B3BB1A}" dt="2022-08-31T13:21:26.978" v="3110" actId="47"/>
        <pc:sldMkLst>
          <pc:docMk/>
          <pc:sldMk cId="2852855102" sldId="284"/>
        </pc:sldMkLst>
        <pc:spChg chg="mod">
          <ac:chgData name="Andrea Torres" userId="92c563f7cf828204" providerId="LiveId" clId="{D78C5865-B6BB-4A33-810B-B718D7B3BB1A}" dt="2022-08-31T00:10:50.712" v="524" actId="20577"/>
          <ac:spMkLst>
            <pc:docMk/>
            <pc:sldMk cId="2852855102" sldId="284"/>
            <ac:spMk id="2" creationId="{DBB8960C-47FE-795C-1454-A87690CCB936}"/>
          </ac:spMkLst>
        </pc:spChg>
        <pc:spChg chg="mod">
          <ac:chgData name="Andrea Torres" userId="92c563f7cf828204" providerId="LiveId" clId="{D78C5865-B6BB-4A33-810B-B718D7B3BB1A}" dt="2022-08-31T13:15:40.290" v="3083" actId="20577"/>
          <ac:spMkLst>
            <pc:docMk/>
            <pc:sldMk cId="2852855102" sldId="284"/>
            <ac:spMk id="3" creationId="{08245504-AE6D-3974-767A-06CA29398A83}"/>
          </ac:spMkLst>
        </pc:spChg>
      </pc:sldChg>
      <pc:sldChg chg="addSp modSp new mod ord setBg">
        <pc:chgData name="Andrea Torres" userId="92c563f7cf828204" providerId="LiveId" clId="{D78C5865-B6BB-4A33-810B-B718D7B3BB1A}" dt="2022-08-31T13:08:55.134" v="2796" actId="113"/>
        <pc:sldMkLst>
          <pc:docMk/>
          <pc:sldMk cId="58246750" sldId="285"/>
        </pc:sldMkLst>
        <pc:spChg chg="mod">
          <ac:chgData name="Andrea Torres" userId="92c563f7cf828204" providerId="LiveId" clId="{D78C5865-B6BB-4A33-810B-B718D7B3BB1A}" dt="2022-08-31T13:08:55.134" v="2796" actId="113"/>
          <ac:spMkLst>
            <pc:docMk/>
            <pc:sldMk cId="58246750" sldId="285"/>
            <ac:spMk id="2" creationId="{8D82A672-F488-DED0-C5FB-A68CD435E2C6}"/>
          </ac:spMkLst>
        </pc:spChg>
        <pc:spChg chg="mod">
          <ac:chgData name="Andrea Torres" userId="92c563f7cf828204" providerId="LiveId" clId="{D78C5865-B6BB-4A33-810B-B718D7B3BB1A}" dt="2022-08-31T13:08:50.663" v="2794" actId="403"/>
          <ac:spMkLst>
            <pc:docMk/>
            <pc:sldMk cId="58246750" sldId="285"/>
            <ac:spMk id="3" creationId="{4FFEE793-B1EE-18B0-ABB5-8C8F5FA1C01F}"/>
          </ac:spMkLst>
        </pc:spChg>
        <pc:spChg chg="add">
          <ac:chgData name="Andrea Torres" userId="92c563f7cf828204" providerId="LiveId" clId="{D78C5865-B6BB-4A33-810B-B718D7B3BB1A}" dt="2022-08-31T13:08:47.112" v="2792" actId="26606"/>
          <ac:spMkLst>
            <pc:docMk/>
            <pc:sldMk cId="58246750" sldId="285"/>
            <ac:spMk id="8" creationId="{8B9AA7C6-5E5A-498E-A6DF-A943376E09BC}"/>
          </ac:spMkLst>
        </pc:spChg>
        <pc:spChg chg="add">
          <ac:chgData name="Andrea Torres" userId="92c563f7cf828204" providerId="LiveId" clId="{D78C5865-B6BB-4A33-810B-B718D7B3BB1A}" dt="2022-08-31T13:08:47.112" v="2792" actId="26606"/>
          <ac:spMkLst>
            <pc:docMk/>
            <pc:sldMk cId="58246750" sldId="285"/>
            <ac:spMk id="14" creationId="{81E140AE-0ABF-47C8-BF32-7D2F0CF2BA44}"/>
          </ac:spMkLst>
        </pc:spChg>
        <pc:spChg chg="add">
          <ac:chgData name="Andrea Torres" userId="92c563f7cf828204" providerId="LiveId" clId="{D78C5865-B6BB-4A33-810B-B718D7B3BB1A}" dt="2022-08-31T13:08:47.112" v="2792" actId="26606"/>
          <ac:spMkLst>
            <pc:docMk/>
            <pc:sldMk cId="58246750" sldId="285"/>
            <ac:spMk id="16" creationId="{CBC4F608-B4B8-48C3-9572-C0F061B1CD99}"/>
          </ac:spMkLst>
        </pc:spChg>
        <pc:grpChg chg="add">
          <ac:chgData name="Andrea Torres" userId="92c563f7cf828204" providerId="LiveId" clId="{D78C5865-B6BB-4A33-810B-B718D7B3BB1A}" dt="2022-08-31T13:08:47.112" v="2792" actId="26606"/>
          <ac:grpSpMkLst>
            <pc:docMk/>
            <pc:sldMk cId="58246750" sldId="285"/>
            <ac:grpSpMk id="10" creationId="{83EAB11A-76F7-48F4-9B4F-5BFDF4BF9670}"/>
          </ac:grpSpMkLst>
        </pc:grpChg>
      </pc:sldChg>
      <pc:sldChg chg="addSp delSp modSp new mod setBg">
        <pc:chgData name="Andrea Torres" userId="92c563f7cf828204" providerId="LiveId" clId="{D78C5865-B6BB-4A33-810B-B718D7B3BB1A}" dt="2022-08-31T13:23:49.771" v="3134"/>
        <pc:sldMkLst>
          <pc:docMk/>
          <pc:sldMk cId="2271888041" sldId="286"/>
        </pc:sldMkLst>
        <pc:spChg chg="mod">
          <ac:chgData name="Andrea Torres" userId="92c563f7cf828204" providerId="LiveId" clId="{D78C5865-B6BB-4A33-810B-B718D7B3BB1A}" dt="2022-08-31T13:23:35.574" v="3131" actId="403"/>
          <ac:spMkLst>
            <pc:docMk/>
            <pc:sldMk cId="2271888041" sldId="286"/>
            <ac:spMk id="2" creationId="{96651CD7-F991-E0E4-DF3A-49A754783708}"/>
          </ac:spMkLst>
        </pc:spChg>
        <pc:spChg chg="add del mod">
          <ac:chgData name="Andrea Torres" userId="92c563f7cf828204" providerId="LiveId" clId="{D78C5865-B6BB-4A33-810B-B718D7B3BB1A}" dt="2022-08-31T13:23:26.798" v="3128" actId="26606"/>
          <ac:spMkLst>
            <pc:docMk/>
            <pc:sldMk cId="2271888041" sldId="286"/>
            <ac:spMk id="3" creationId="{AA40F0EB-9867-D321-5A69-7F562637CFF4}"/>
          </ac:spMkLst>
        </pc:spChg>
        <pc:spChg chg="add">
          <ac:chgData name="Andrea Torres" userId="92c563f7cf828204" providerId="LiveId" clId="{D78C5865-B6BB-4A33-810B-B718D7B3BB1A}" dt="2022-08-31T13:23:26.798" v="3128" actId="26606"/>
          <ac:spMkLst>
            <pc:docMk/>
            <pc:sldMk cId="2271888041" sldId="286"/>
            <ac:spMk id="8" creationId="{B6CDA21F-E7AF-4C75-8395-33F58D5B0E45}"/>
          </ac:spMkLst>
        </pc:spChg>
        <pc:spChg chg="add del">
          <ac:chgData name="Andrea Torres" userId="92c563f7cf828204" providerId="LiveId" clId="{D78C5865-B6BB-4A33-810B-B718D7B3BB1A}" dt="2022-08-31T13:23:26.784" v="3127" actId="26606"/>
          <ac:spMkLst>
            <pc:docMk/>
            <pc:sldMk cId="2271888041" sldId="286"/>
            <ac:spMk id="9" creationId="{B819A166-7571-4003-A6B8-B62034C3ED30}"/>
          </ac:spMkLst>
        </pc:spChg>
        <pc:spChg chg="add del">
          <ac:chgData name="Andrea Torres" userId="92c563f7cf828204" providerId="LiveId" clId="{D78C5865-B6BB-4A33-810B-B718D7B3BB1A}" dt="2022-08-31T13:23:40.906" v="3132" actId="12084"/>
          <ac:spMkLst>
            <pc:docMk/>
            <pc:sldMk cId="2271888041" sldId="286"/>
            <ac:spMk id="14" creationId="{AA40F0EB-9867-D321-5A69-7F562637CFF4}"/>
          </ac:spMkLst>
        </pc:spChg>
        <pc:spChg chg="add">
          <ac:chgData name="Andrea Torres" userId="92c563f7cf828204" providerId="LiveId" clId="{D78C5865-B6BB-4A33-810B-B718D7B3BB1A}" dt="2022-08-31T13:23:26.798" v="3128" actId="26606"/>
          <ac:spMkLst>
            <pc:docMk/>
            <pc:sldMk cId="2271888041" sldId="286"/>
            <ac:spMk id="15" creationId="{D5B0017B-2ECA-49AF-B397-DC140825DF8D}"/>
          </ac:spMkLst>
        </pc:spChg>
        <pc:grpChg chg="add">
          <ac:chgData name="Andrea Torres" userId="92c563f7cf828204" providerId="LiveId" clId="{D78C5865-B6BB-4A33-810B-B718D7B3BB1A}" dt="2022-08-31T13:23:26.798" v="3128" actId="26606"/>
          <ac:grpSpMkLst>
            <pc:docMk/>
            <pc:sldMk cId="2271888041" sldId="286"/>
            <ac:grpSpMk id="10" creationId="{AE1C45F0-260A-458C-96ED-C1F6D2151219}"/>
          </ac:grpSpMkLst>
        </pc:grpChg>
        <pc:graphicFrameChg chg="add mod">
          <ac:chgData name="Andrea Torres" userId="92c563f7cf828204" providerId="LiveId" clId="{D78C5865-B6BB-4A33-810B-B718D7B3BB1A}" dt="2022-08-31T13:23:49.771" v="3134"/>
          <ac:graphicFrameMkLst>
            <pc:docMk/>
            <pc:sldMk cId="2271888041" sldId="286"/>
            <ac:graphicFrameMk id="4" creationId="{766664E0-4119-F242-6596-E197D70E3E77}"/>
          </ac:graphicFrameMkLst>
        </pc:graphicFrameChg>
        <pc:graphicFrameChg chg="add del">
          <ac:chgData name="Andrea Torres" userId="92c563f7cf828204" providerId="LiveId" clId="{D78C5865-B6BB-4A33-810B-B718D7B3BB1A}" dt="2022-08-31T13:23:26.784" v="3127" actId="26606"/>
          <ac:graphicFrameMkLst>
            <pc:docMk/>
            <pc:sldMk cId="2271888041" sldId="286"/>
            <ac:graphicFrameMk id="5" creationId="{DACEC4B7-A750-9DED-3570-67F522719964}"/>
          </ac:graphicFrameMkLst>
        </pc:graphicFrameChg>
        <pc:cxnChg chg="add">
          <ac:chgData name="Andrea Torres" userId="92c563f7cf828204" providerId="LiveId" clId="{D78C5865-B6BB-4A33-810B-B718D7B3BB1A}" dt="2022-08-31T13:23:26.798" v="3128" actId="26606"/>
          <ac:cxnSpMkLst>
            <pc:docMk/>
            <pc:sldMk cId="2271888041" sldId="286"/>
            <ac:cxnSpMk id="17" creationId="{6CF1BAF6-AD41-4082-B212-8A1F9A2E8779}"/>
          </ac:cxnSpMkLst>
        </pc:cxnChg>
      </pc:sldChg>
      <pc:sldChg chg="addSp delSp modSp new mod ord setBg">
        <pc:chgData name="Andrea Torres" userId="92c563f7cf828204" providerId="LiveId" clId="{D78C5865-B6BB-4A33-810B-B718D7B3BB1A}" dt="2022-08-31T14:22:00.547" v="4843" actId="14100"/>
        <pc:sldMkLst>
          <pc:docMk/>
          <pc:sldMk cId="1427354703" sldId="287"/>
        </pc:sldMkLst>
        <pc:spChg chg="mod">
          <ac:chgData name="Andrea Torres" userId="92c563f7cf828204" providerId="LiveId" clId="{D78C5865-B6BB-4A33-810B-B718D7B3BB1A}" dt="2022-08-31T14:21:30.898" v="4831" actId="1076"/>
          <ac:spMkLst>
            <pc:docMk/>
            <pc:sldMk cId="1427354703" sldId="287"/>
            <ac:spMk id="2" creationId="{96F68C22-C623-E924-3534-8C367C51E202}"/>
          </ac:spMkLst>
        </pc:spChg>
        <pc:spChg chg="mod">
          <ac:chgData name="Andrea Torres" userId="92c563f7cf828204" providerId="LiveId" clId="{D78C5865-B6BB-4A33-810B-B718D7B3BB1A}" dt="2022-08-31T14:22:00.547" v="4843" actId="14100"/>
          <ac:spMkLst>
            <pc:docMk/>
            <pc:sldMk cId="1427354703" sldId="287"/>
            <ac:spMk id="3" creationId="{4C2CE0EE-6409-BD69-8A6A-102F3E476512}"/>
          </ac:spMkLst>
        </pc:spChg>
        <pc:spChg chg="add del">
          <ac:chgData name="Andrea Torres" userId="92c563f7cf828204" providerId="LiveId" clId="{D78C5865-B6BB-4A33-810B-B718D7B3BB1A}" dt="2022-08-31T14:13:45.374" v="4439"/>
          <ac:spMkLst>
            <pc:docMk/>
            <pc:sldMk cId="1427354703" sldId="287"/>
            <ac:spMk id="4" creationId="{69B81C05-D8D8-F1A7-99B7-507F1ABC5EBC}"/>
          </ac:spMkLst>
        </pc:spChg>
        <pc:spChg chg="add del">
          <ac:chgData name="Andrea Torres" userId="92c563f7cf828204" providerId="LiveId" clId="{D78C5865-B6BB-4A33-810B-B718D7B3BB1A}" dt="2022-08-31T14:13:48.471" v="4441"/>
          <ac:spMkLst>
            <pc:docMk/>
            <pc:sldMk cId="1427354703" sldId="287"/>
            <ac:spMk id="5" creationId="{70613726-9571-F6FF-7488-2F74AF6E3A8A}"/>
          </ac:spMkLst>
        </pc:spChg>
        <pc:spChg chg="add del">
          <ac:chgData name="Andrea Torres" userId="92c563f7cf828204" providerId="LiveId" clId="{D78C5865-B6BB-4A33-810B-B718D7B3BB1A}" dt="2022-08-31T14:13:51.616" v="4443"/>
          <ac:spMkLst>
            <pc:docMk/>
            <pc:sldMk cId="1427354703" sldId="287"/>
            <ac:spMk id="6" creationId="{81E7D628-8275-4F85-752C-13C47CACEB0E}"/>
          </ac:spMkLst>
        </pc:spChg>
        <pc:spChg chg="add mod">
          <ac:chgData name="Andrea Torres" userId="92c563f7cf828204" providerId="LiveId" clId="{D78C5865-B6BB-4A33-810B-B718D7B3BB1A}" dt="2022-08-31T14:15:40.233" v="4598" actId="21"/>
          <ac:spMkLst>
            <pc:docMk/>
            <pc:sldMk cId="1427354703" sldId="287"/>
            <ac:spMk id="7" creationId="{30309DF4-6DA2-25A1-72C9-B86BD9AFFBD2}"/>
          </ac:spMkLst>
        </pc:spChg>
        <pc:spChg chg="add mod">
          <ac:chgData name="Andrea Torres" userId="92c563f7cf828204" providerId="LiveId" clId="{D78C5865-B6BB-4A33-810B-B718D7B3BB1A}" dt="2022-08-31T14:17:12.030" v="4625" actId="21"/>
          <ac:spMkLst>
            <pc:docMk/>
            <pc:sldMk cId="1427354703" sldId="287"/>
            <ac:spMk id="8" creationId="{D38CF751-9115-DFE4-BC6F-ED9C05E58849}"/>
          </ac:spMkLst>
        </pc:spChg>
        <pc:spChg chg="add mod">
          <ac:chgData name="Andrea Torres" userId="92c563f7cf828204" providerId="LiveId" clId="{D78C5865-B6BB-4A33-810B-B718D7B3BB1A}" dt="2022-08-31T14:19:01.329" v="4752" actId="21"/>
          <ac:spMkLst>
            <pc:docMk/>
            <pc:sldMk cId="1427354703" sldId="287"/>
            <ac:spMk id="9" creationId="{9690D7C7-9A3F-FC00-D948-6CD2A2B2CAD0}"/>
          </ac:spMkLst>
        </pc:spChg>
        <pc:spChg chg="add">
          <ac:chgData name="Andrea Torres" userId="92c563f7cf828204" providerId="LiveId" clId="{D78C5865-B6BB-4A33-810B-B718D7B3BB1A}" dt="2022-08-31T14:20:44.643" v="4818" actId="26606"/>
          <ac:spMkLst>
            <pc:docMk/>
            <pc:sldMk cId="1427354703" sldId="287"/>
            <ac:spMk id="16" creationId="{59A309A7-1751-4ABE-A3C1-EEC40366AD89}"/>
          </ac:spMkLst>
        </pc:spChg>
        <pc:spChg chg="add">
          <ac:chgData name="Andrea Torres" userId="92c563f7cf828204" providerId="LiveId" clId="{D78C5865-B6BB-4A33-810B-B718D7B3BB1A}" dt="2022-08-31T14:20:44.643" v="4818" actId="26606"/>
          <ac:spMkLst>
            <pc:docMk/>
            <pc:sldMk cId="1427354703" sldId="287"/>
            <ac:spMk id="18" creationId="{967D8EB6-EAE1-4F9C-B398-83321E287204}"/>
          </ac:spMkLst>
        </pc:spChg>
        <pc:picChg chg="add">
          <ac:chgData name="Andrea Torres" userId="92c563f7cf828204" providerId="LiveId" clId="{D78C5865-B6BB-4A33-810B-B718D7B3BB1A}" dt="2022-08-31T14:20:44.643" v="4818" actId="26606"/>
          <ac:picMkLst>
            <pc:docMk/>
            <pc:sldMk cId="1427354703" sldId="287"/>
            <ac:picMk id="13" creationId="{1A4B4DFE-6780-80D3-A96D-7AD0779E0824}"/>
          </ac:picMkLst>
        </pc:picChg>
      </pc:sldChg>
      <pc:sldChg chg="modSp new del mod">
        <pc:chgData name="Andrea Torres" userId="92c563f7cf828204" providerId="LiveId" clId="{D78C5865-B6BB-4A33-810B-B718D7B3BB1A}" dt="2022-08-31T13:19:39.038" v="3097" actId="47"/>
        <pc:sldMkLst>
          <pc:docMk/>
          <pc:sldMk cId="3639092519" sldId="288"/>
        </pc:sldMkLst>
        <pc:spChg chg="mod">
          <ac:chgData name="Andrea Torres" userId="92c563f7cf828204" providerId="LiveId" clId="{D78C5865-B6BB-4A33-810B-B718D7B3BB1A}" dt="2022-08-31T01:04:51.553" v="1482" actId="20577"/>
          <ac:spMkLst>
            <pc:docMk/>
            <pc:sldMk cId="3639092519" sldId="288"/>
            <ac:spMk id="2" creationId="{737A19F2-ADE9-507B-7800-5D2990A38510}"/>
          </ac:spMkLst>
        </pc:spChg>
        <pc:spChg chg="mod">
          <ac:chgData name="Andrea Torres" userId="92c563f7cf828204" providerId="LiveId" clId="{D78C5865-B6BB-4A33-810B-B718D7B3BB1A}" dt="2022-08-31T13:11:53.984" v="2958" actId="27636"/>
          <ac:spMkLst>
            <pc:docMk/>
            <pc:sldMk cId="3639092519" sldId="288"/>
            <ac:spMk id="3" creationId="{0D58B0A6-24CB-F0F2-513F-6BAEEEB4056B}"/>
          </ac:spMkLst>
        </pc:spChg>
      </pc:sldChg>
      <pc:sldChg chg="addSp delSp modSp new mod ord setBg">
        <pc:chgData name="Andrea Torres" userId="92c563f7cf828204" providerId="LiveId" clId="{D78C5865-B6BB-4A33-810B-B718D7B3BB1A}" dt="2022-08-31T13:25:32.311" v="3164" actId="20577"/>
        <pc:sldMkLst>
          <pc:docMk/>
          <pc:sldMk cId="2245443438" sldId="289"/>
        </pc:sldMkLst>
        <pc:spChg chg="mod">
          <ac:chgData name="Andrea Torres" userId="92c563f7cf828204" providerId="LiveId" clId="{D78C5865-B6BB-4A33-810B-B718D7B3BB1A}" dt="2022-08-31T13:25:04.581" v="3156" actId="113"/>
          <ac:spMkLst>
            <pc:docMk/>
            <pc:sldMk cId="2245443438" sldId="289"/>
            <ac:spMk id="2" creationId="{658BD394-F4F6-9FB4-9E95-13A6169DAE4D}"/>
          </ac:spMkLst>
        </pc:spChg>
        <pc:spChg chg="del mod">
          <ac:chgData name="Andrea Torres" userId="92c563f7cf828204" providerId="LiveId" clId="{D78C5865-B6BB-4A33-810B-B718D7B3BB1A}" dt="2022-08-31T13:25:11.054" v="3158" actId="12084"/>
          <ac:spMkLst>
            <pc:docMk/>
            <pc:sldMk cId="2245443438" sldId="289"/>
            <ac:spMk id="3" creationId="{51A97D7A-4108-43AC-0703-9FACCAC543CB}"/>
          </ac:spMkLst>
        </pc:spChg>
        <pc:spChg chg="add">
          <ac:chgData name="Andrea Torres" userId="92c563f7cf828204" providerId="LiveId" clId="{D78C5865-B6BB-4A33-810B-B718D7B3BB1A}" dt="2022-08-31T13:24:51.556" v="3145" actId="26606"/>
          <ac:spMkLst>
            <pc:docMk/>
            <pc:sldMk cId="2245443438" sldId="289"/>
            <ac:spMk id="8" creationId="{8B9AA7C6-5E5A-498E-A6DF-A943376E09BC}"/>
          </ac:spMkLst>
        </pc:spChg>
        <pc:spChg chg="add">
          <ac:chgData name="Andrea Torres" userId="92c563f7cf828204" providerId="LiveId" clId="{D78C5865-B6BB-4A33-810B-B718D7B3BB1A}" dt="2022-08-31T13:24:51.556" v="3145" actId="26606"/>
          <ac:spMkLst>
            <pc:docMk/>
            <pc:sldMk cId="2245443438" sldId="289"/>
            <ac:spMk id="14" creationId="{81E140AE-0ABF-47C8-BF32-7D2F0CF2BA44}"/>
          </ac:spMkLst>
        </pc:spChg>
        <pc:spChg chg="add">
          <ac:chgData name="Andrea Torres" userId="92c563f7cf828204" providerId="LiveId" clId="{D78C5865-B6BB-4A33-810B-B718D7B3BB1A}" dt="2022-08-31T13:24:51.556" v="3145" actId="26606"/>
          <ac:spMkLst>
            <pc:docMk/>
            <pc:sldMk cId="2245443438" sldId="289"/>
            <ac:spMk id="16" creationId="{CBC4F608-B4B8-48C3-9572-C0F061B1CD99}"/>
          </ac:spMkLst>
        </pc:spChg>
        <pc:grpChg chg="add">
          <ac:chgData name="Andrea Torres" userId="92c563f7cf828204" providerId="LiveId" clId="{D78C5865-B6BB-4A33-810B-B718D7B3BB1A}" dt="2022-08-31T13:24:51.556" v="3145" actId="26606"/>
          <ac:grpSpMkLst>
            <pc:docMk/>
            <pc:sldMk cId="2245443438" sldId="289"/>
            <ac:grpSpMk id="10" creationId="{83EAB11A-76F7-48F4-9B4F-5BFDF4BF9670}"/>
          </ac:grpSpMkLst>
        </pc:grpChg>
        <pc:graphicFrameChg chg="add mod">
          <ac:chgData name="Andrea Torres" userId="92c563f7cf828204" providerId="LiveId" clId="{D78C5865-B6BB-4A33-810B-B718D7B3BB1A}" dt="2022-08-31T13:25:32.311" v="3164" actId="20577"/>
          <ac:graphicFrameMkLst>
            <pc:docMk/>
            <pc:sldMk cId="2245443438" sldId="289"/>
            <ac:graphicFrameMk id="4" creationId="{CC5E8282-21FA-789F-2D56-94A187DF228B}"/>
          </ac:graphicFrameMkLst>
        </pc:graphicFrameChg>
      </pc:sldChg>
      <pc:sldChg chg="addSp modSp new mod setBg">
        <pc:chgData name="Andrea Torres" userId="92c563f7cf828204" providerId="LiveId" clId="{D78C5865-B6BB-4A33-810B-B718D7B3BB1A}" dt="2022-08-31T13:46:45.222" v="3868" actId="27636"/>
        <pc:sldMkLst>
          <pc:docMk/>
          <pc:sldMk cId="644070032" sldId="290"/>
        </pc:sldMkLst>
        <pc:spChg chg="mod">
          <ac:chgData name="Andrea Torres" userId="92c563f7cf828204" providerId="LiveId" clId="{D78C5865-B6BB-4A33-810B-B718D7B3BB1A}" dt="2022-08-31T13:46:45.222" v="3868" actId="27636"/>
          <ac:spMkLst>
            <pc:docMk/>
            <pc:sldMk cId="644070032" sldId="290"/>
            <ac:spMk id="2" creationId="{F71B0676-B901-BCD5-B5C5-09EAA06B21AB}"/>
          </ac:spMkLst>
        </pc:spChg>
        <pc:spChg chg="mod">
          <ac:chgData name="Andrea Torres" userId="92c563f7cf828204" providerId="LiveId" clId="{D78C5865-B6BB-4A33-810B-B718D7B3BB1A}" dt="2022-08-31T13:46:33.701" v="3860" actId="27636"/>
          <ac:spMkLst>
            <pc:docMk/>
            <pc:sldMk cId="644070032" sldId="290"/>
            <ac:spMk id="3" creationId="{F470BC50-F3D8-6660-3713-0B9FDC0A737D}"/>
          </ac:spMkLst>
        </pc:spChg>
        <pc:spChg chg="add">
          <ac:chgData name="Andrea Torres" userId="92c563f7cf828204" providerId="LiveId" clId="{D78C5865-B6BB-4A33-810B-B718D7B3BB1A}" dt="2022-08-31T13:34:37.734" v="3508" actId="26606"/>
          <ac:spMkLst>
            <pc:docMk/>
            <pc:sldMk cId="644070032" sldId="290"/>
            <ac:spMk id="10" creationId="{743AA782-23D1-4521-8CAD-47662984AA08}"/>
          </ac:spMkLst>
        </pc:spChg>
        <pc:spChg chg="add">
          <ac:chgData name="Andrea Torres" userId="92c563f7cf828204" providerId="LiveId" clId="{D78C5865-B6BB-4A33-810B-B718D7B3BB1A}" dt="2022-08-31T13:34:37.734" v="3508" actId="26606"/>
          <ac:spMkLst>
            <pc:docMk/>
            <pc:sldMk cId="644070032" sldId="290"/>
            <ac:spMk id="12" creationId="{71877DBC-BB60-40F0-AC93-2ACDBAAE60CE}"/>
          </ac:spMkLst>
        </pc:spChg>
        <pc:picChg chg="add mod">
          <ac:chgData name="Andrea Torres" userId="92c563f7cf828204" providerId="LiveId" clId="{D78C5865-B6BB-4A33-810B-B718D7B3BB1A}" dt="2022-08-31T13:46:00.618" v="3833" actId="1076"/>
          <ac:picMkLst>
            <pc:docMk/>
            <pc:sldMk cId="644070032" sldId="290"/>
            <ac:picMk id="7" creationId="{C06B5D60-3565-F3C1-7AE8-2D0567191473}"/>
          </ac:picMkLst>
        </pc:picChg>
      </pc:sldChg>
      <pc:sldChg chg="addSp delSp modSp new mod setBg">
        <pc:chgData name="Andrea Torres" userId="92c563f7cf828204" providerId="LiveId" clId="{D78C5865-B6BB-4A33-810B-B718D7B3BB1A}" dt="2022-08-31T13:56:36.236" v="4157" actId="122"/>
        <pc:sldMkLst>
          <pc:docMk/>
          <pc:sldMk cId="4257495561" sldId="291"/>
        </pc:sldMkLst>
        <pc:spChg chg="mod">
          <ac:chgData name="Andrea Torres" userId="92c563f7cf828204" providerId="LiveId" clId="{D78C5865-B6BB-4A33-810B-B718D7B3BB1A}" dt="2022-08-31T13:56:36.236" v="4157" actId="122"/>
          <ac:spMkLst>
            <pc:docMk/>
            <pc:sldMk cId="4257495561" sldId="291"/>
            <ac:spMk id="2" creationId="{9DF98ACA-77EC-DD9E-6C85-DCC3A1173958}"/>
          </ac:spMkLst>
        </pc:spChg>
        <pc:spChg chg="del mod">
          <ac:chgData name="Andrea Torres" userId="92c563f7cf828204" providerId="LiveId" clId="{D78C5865-B6BB-4A33-810B-B718D7B3BB1A}" dt="2022-08-31T13:56:21.761" v="4151" actId="26606"/>
          <ac:spMkLst>
            <pc:docMk/>
            <pc:sldMk cId="4257495561" sldId="291"/>
            <ac:spMk id="3" creationId="{5F516824-CBC1-C207-FD9D-003DD58C8E84}"/>
          </ac:spMkLst>
        </pc:spChg>
        <pc:spChg chg="add">
          <ac:chgData name="Andrea Torres" userId="92c563f7cf828204" providerId="LiveId" clId="{D78C5865-B6BB-4A33-810B-B718D7B3BB1A}" dt="2022-08-31T13:56:21.761" v="4151" actId="26606"/>
          <ac:spMkLst>
            <pc:docMk/>
            <pc:sldMk cId="4257495561" sldId="291"/>
            <ac:spMk id="9" creationId="{2E442304-DDBD-4F7B-8017-36BCC863FB40}"/>
          </ac:spMkLst>
        </pc:spChg>
        <pc:spChg chg="add">
          <ac:chgData name="Andrea Torres" userId="92c563f7cf828204" providerId="LiveId" clId="{D78C5865-B6BB-4A33-810B-B718D7B3BB1A}" dt="2022-08-31T13:56:21.761" v="4151" actId="26606"/>
          <ac:spMkLst>
            <pc:docMk/>
            <pc:sldMk cId="4257495561" sldId="291"/>
            <ac:spMk id="11" creationId="{5E107275-3853-46FD-A241-DE4355A42675}"/>
          </ac:spMkLst>
        </pc:spChg>
        <pc:graphicFrameChg chg="add mod">
          <ac:chgData name="Andrea Torres" userId="92c563f7cf828204" providerId="LiveId" clId="{D78C5865-B6BB-4A33-810B-B718D7B3BB1A}" dt="2022-08-31T13:56:26.122" v="4152"/>
          <ac:graphicFrameMkLst>
            <pc:docMk/>
            <pc:sldMk cId="4257495561" sldId="291"/>
            <ac:graphicFrameMk id="5" creationId="{D1A94EEC-CFEC-7BBD-F0F6-8288B5E91BA5}"/>
          </ac:graphicFrameMkLst>
        </pc:graphicFrameChg>
      </pc:sldChg>
      <pc:sldChg chg="addSp delSp modSp new mod setBg">
        <pc:chgData name="Andrea Torres" userId="92c563f7cf828204" providerId="LiveId" clId="{D78C5865-B6BB-4A33-810B-B718D7B3BB1A}" dt="2022-08-31T13:58:29.071" v="4248" actId="122"/>
        <pc:sldMkLst>
          <pc:docMk/>
          <pc:sldMk cId="3866652055" sldId="292"/>
        </pc:sldMkLst>
        <pc:spChg chg="mod">
          <ac:chgData name="Andrea Torres" userId="92c563f7cf828204" providerId="LiveId" clId="{D78C5865-B6BB-4A33-810B-B718D7B3BB1A}" dt="2022-08-31T13:58:29.071" v="4248" actId="122"/>
          <ac:spMkLst>
            <pc:docMk/>
            <pc:sldMk cId="3866652055" sldId="292"/>
            <ac:spMk id="2" creationId="{48532964-27EA-886C-7DDA-739E350757B8}"/>
          </ac:spMkLst>
        </pc:spChg>
        <pc:spChg chg="del mod">
          <ac:chgData name="Andrea Torres" userId="92c563f7cf828204" providerId="LiveId" clId="{D78C5865-B6BB-4A33-810B-B718D7B3BB1A}" dt="2022-08-31T13:57:34.367" v="4234" actId="26606"/>
          <ac:spMkLst>
            <pc:docMk/>
            <pc:sldMk cId="3866652055" sldId="292"/>
            <ac:spMk id="3" creationId="{FB47F89A-FDAB-01F2-E744-32EDC974BFB0}"/>
          </ac:spMkLst>
        </pc:spChg>
        <pc:spChg chg="add">
          <ac:chgData name="Andrea Torres" userId="92c563f7cf828204" providerId="LiveId" clId="{D78C5865-B6BB-4A33-810B-B718D7B3BB1A}" dt="2022-08-31T13:57:34.367" v="4234" actId="26606"/>
          <ac:spMkLst>
            <pc:docMk/>
            <pc:sldMk cId="3866652055" sldId="292"/>
            <ac:spMk id="9" creationId="{C05CBC3C-2E5A-4839-8B9B-2E5A6ADF0F58}"/>
          </ac:spMkLst>
        </pc:spChg>
        <pc:spChg chg="add">
          <ac:chgData name="Andrea Torres" userId="92c563f7cf828204" providerId="LiveId" clId="{D78C5865-B6BB-4A33-810B-B718D7B3BB1A}" dt="2022-08-31T13:57:34.367" v="4234" actId="26606"/>
          <ac:spMkLst>
            <pc:docMk/>
            <pc:sldMk cId="3866652055" sldId="292"/>
            <ac:spMk id="11" creationId="{DB5B423A-57CC-4C58-AA26-8E2E862B03A0}"/>
          </ac:spMkLst>
        </pc:spChg>
        <pc:graphicFrameChg chg="add mod modGraphic">
          <ac:chgData name="Andrea Torres" userId="92c563f7cf828204" providerId="LiveId" clId="{D78C5865-B6BB-4A33-810B-B718D7B3BB1A}" dt="2022-08-31T13:58:13.215" v="4243" actId="403"/>
          <ac:graphicFrameMkLst>
            <pc:docMk/>
            <pc:sldMk cId="3866652055" sldId="292"/>
            <ac:graphicFrameMk id="5" creationId="{3A33551C-67C6-3C89-9AA4-BEED00460F8C}"/>
          </ac:graphicFrameMkLst>
        </pc:graphicFrameChg>
      </pc:sldChg>
      <pc:sldChg chg="addSp delSp modSp new mod ord setBg">
        <pc:chgData name="Andrea Torres" userId="92c563f7cf828204" providerId="LiveId" clId="{D78C5865-B6BB-4A33-810B-B718D7B3BB1A}" dt="2022-08-31T14:09:44.850" v="4263" actId="27636"/>
        <pc:sldMkLst>
          <pc:docMk/>
          <pc:sldMk cId="2728046419" sldId="293"/>
        </pc:sldMkLst>
        <pc:spChg chg="mod">
          <ac:chgData name="Andrea Torres" userId="92c563f7cf828204" providerId="LiveId" clId="{D78C5865-B6BB-4A33-810B-B718D7B3BB1A}" dt="2022-08-31T14:09:44.850" v="4263" actId="27636"/>
          <ac:spMkLst>
            <pc:docMk/>
            <pc:sldMk cId="2728046419" sldId="293"/>
            <ac:spMk id="2" creationId="{F9004ADF-028B-099F-7FF9-162C56873F24}"/>
          </ac:spMkLst>
        </pc:spChg>
        <pc:spChg chg="del">
          <ac:chgData name="Andrea Torres" userId="92c563f7cf828204" providerId="LiveId" clId="{D78C5865-B6BB-4A33-810B-B718D7B3BB1A}" dt="2022-08-31T12:59:51.425" v="2711" actId="26606"/>
          <ac:spMkLst>
            <pc:docMk/>
            <pc:sldMk cId="2728046419" sldId="293"/>
            <ac:spMk id="3" creationId="{4C1291D4-3295-C9C7-467F-2245D45906CC}"/>
          </ac:spMkLst>
        </pc:spChg>
        <pc:spChg chg="add del">
          <ac:chgData name="Andrea Torres" userId="92c563f7cf828204" providerId="LiveId" clId="{D78C5865-B6BB-4A33-810B-B718D7B3BB1A}" dt="2022-08-31T13:03:38.187" v="2724" actId="26606"/>
          <ac:spMkLst>
            <pc:docMk/>
            <pc:sldMk cId="2728046419" sldId="293"/>
            <ac:spMk id="10" creationId="{9180DE06-7362-4888-AADA-7AADD57AC49D}"/>
          </ac:spMkLst>
        </pc:spChg>
        <pc:spChg chg="add del">
          <ac:chgData name="Andrea Torres" userId="92c563f7cf828204" providerId="LiveId" clId="{D78C5865-B6BB-4A33-810B-B718D7B3BB1A}" dt="2022-08-31T13:03:38.187" v="2724" actId="26606"/>
          <ac:spMkLst>
            <pc:docMk/>
            <pc:sldMk cId="2728046419" sldId="293"/>
            <ac:spMk id="16" creationId="{04357C93-F0CB-4A1C-8F77-4E9063789819}"/>
          </ac:spMkLst>
        </pc:spChg>
        <pc:spChg chg="add del">
          <ac:chgData name="Andrea Torres" userId="92c563f7cf828204" providerId="LiveId" clId="{D78C5865-B6BB-4A33-810B-B718D7B3BB1A}" dt="2022-08-31T13:01:31.560" v="2719" actId="26606"/>
          <ac:spMkLst>
            <pc:docMk/>
            <pc:sldMk cId="2728046419" sldId="293"/>
            <ac:spMk id="21" creationId="{1C4FDBE2-32F7-4AC4-A40C-C51C65B1D474}"/>
          </ac:spMkLst>
        </pc:spChg>
        <pc:spChg chg="add del">
          <ac:chgData name="Andrea Torres" userId="92c563f7cf828204" providerId="LiveId" clId="{D78C5865-B6BB-4A33-810B-B718D7B3BB1A}" dt="2022-08-31T13:01:31.560" v="2719" actId="26606"/>
          <ac:spMkLst>
            <pc:docMk/>
            <pc:sldMk cId="2728046419" sldId="293"/>
            <ac:spMk id="23" creationId="{E2B33195-5BCA-4BB7-A82D-6739522687DD}"/>
          </ac:spMkLst>
        </pc:spChg>
        <pc:spChg chg="add del">
          <ac:chgData name="Andrea Torres" userId="92c563f7cf828204" providerId="LiveId" clId="{D78C5865-B6BB-4A33-810B-B718D7B3BB1A}" dt="2022-08-31T13:01:31.560" v="2719" actId="26606"/>
          <ac:spMkLst>
            <pc:docMk/>
            <pc:sldMk cId="2728046419" sldId="293"/>
            <ac:spMk id="25" creationId="{CF8AD9F3-9AF6-494F-83A3-2F677563935C}"/>
          </ac:spMkLst>
        </pc:spChg>
        <pc:spChg chg="add del">
          <ac:chgData name="Andrea Torres" userId="92c563f7cf828204" providerId="LiveId" clId="{D78C5865-B6BB-4A33-810B-B718D7B3BB1A}" dt="2022-08-31T13:01:31.560" v="2719" actId="26606"/>
          <ac:spMkLst>
            <pc:docMk/>
            <pc:sldMk cId="2728046419" sldId="293"/>
            <ac:spMk id="27" creationId="{11156773-3FB3-46D9-9F87-821287404830}"/>
          </ac:spMkLst>
        </pc:spChg>
        <pc:spChg chg="add del">
          <ac:chgData name="Andrea Torres" userId="92c563f7cf828204" providerId="LiveId" clId="{D78C5865-B6BB-4A33-810B-B718D7B3BB1A}" dt="2022-08-31T13:01:31.560" v="2719" actId="26606"/>
          <ac:spMkLst>
            <pc:docMk/>
            <pc:sldMk cId="2728046419" sldId="293"/>
            <ac:spMk id="29" creationId="{E8EA24D0-C854-4AA8-B8FD-D252660D8840}"/>
          </ac:spMkLst>
        </pc:spChg>
        <pc:spChg chg="add del">
          <ac:chgData name="Andrea Torres" userId="92c563f7cf828204" providerId="LiveId" clId="{D78C5865-B6BB-4A33-810B-B718D7B3BB1A}" dt="2022-08-31T13:01:37.419" v="2721" actId="26606"/>
          <ac:spMkLst>
            <pc:docMk/>
            <pc:sldMk cId="2728046419" sldId="293"/>
            <ac:spMk id="31" creationId="{56AB08D7-F0FB-4965-B730-8B874214C283}"/>
          </ac:spMkLst>
        </pc:spChg>
        <pc:spChg chg="add del">
          <ac:chgData name="Andrea Torres" userId="92c563f7cf828204" providerId="LiveId" clId="{D78C5865-B6BB-4A33-810B-B718D7B3BB1A}" dt="2022-08-31T13:01:37.419" v="2721" actId="26606"/>
          <ac:spMkLst>
            <pc:docMk/>
            <pc:sldMk cId="2728046419" sldId="293"/>
            <ac:spMk id="32" creationId="{B4D3D850-2041-4B7C-AED9-54DA385B14F7}"/>
          </ac:spMkLst>
        </pc:spChg>
        <pc:spChg chg="add del">
          <ac:chgData name="Andrea Torres" userId="92c563f7cf828204" providerId="LiveId" clId="{D78C5865-B6BB-4A33-810B-B718D7B3BB1A}" dt="2022-08-31T13:01:37.419" v="2721" actId="26606"/>
          <ac:spMkLst>
            <pc:docMk/>
            <pc:sldMk cId="2728046419" sldId="293"/>
            <ac:spMk id="33" creationId="{148D9297-49FA-43ED-AC6B-E2F153B3A5A6}"/>
          </ac:spMkLst>
        </pc:spChg>
        <pc:spChg chg="add del">
          <ac:chgData name="Andrea Torres" userId="92c563f7cf828204" providerId="LiveId" clId="{D78C5865-B6BB-4A33-810B-B718D7B3BB1A}" dt="2022-08-31T13:01:37.419" v="2721" actId="26606"/>
          <ac:spMkLst>
            <pc:docMk/>
            <pc:sldMk cId="2728046419" sldId="293"/>
            <ac:spMk id="34" creationId="{5707F116-8EC0-4822-9067-186AC8C96EB8}"/>
          </ac:spMkLst>
        </pc:spChg>
        <pc:spChg chg="add del">
          <ac:chgData name="Andrea Torres" userId="92c563f7cf828204" providerId="LiveId" clId="{D78C5865-B6BB-4A33-810B-B718D7B3BB1A}" dt="2022-08-31T13:01:37.419" v="2721" actId="26606"/>
          <ac:spMkLst>
            <pc:docMk/>
            <pc:sldMk cId="2728046419" sldId="293"/>
            <ac:spMk id="38" creationId="{49F1A7E4-819D-4D21-8E8B-32671A9F9853}"/>
          </ac:spMkLst>
        </pc:spChg>
        <pc:spChg chg="add del">
          <ac:chgData name="Andrea Torres" userId="92c563f7cf828204" providerId="LiveId" clId="{D78C5865-B6BB-4A33-810B-B718D7B3BB1A}" dt="2022-08-31T13:01:37.419" v="2721" actId="26606"/>
          <ac:spMkLst>
            <pc:docMk/>
            <pc:sldMk cId="2728046419" sldId="293"/>
            <ac:spMk id="39" creationId="{CB64814D-A361-44E1-8D97-B83E41C8B280}"/>
          </ac:spMkLst>
        </pc:spChg>
        <pc:spChg chg="add del">
          <ac:chgData name="Andrea Torres" userId="92c563f7cf828204" providerId="LiveId" clId="{D78C5865-B6BB-4A33-810B-B718D7B3BB1A}" dt="2022-08-31T13:01:37.419" v="2721" actId="26606"/>
          <ac:spMkLst>
            <pc:docMk/>
            <pc:sldMk cId="2728046419" sldId="293"/>
            <ac:spMk id="40" creationId="{852A6879-032A-4946-9CCA-44D38BEDF5F5}"/>
          </ac:spMkLst>
        </pc:spChg>
        <pc:spChg chg="add del">
          <ac:chgData name="Andrea Torres" userId="92c563f7cf828204" providerId="LiveId" clId="{D78C5865-B6BB-4A33-810B-B718D7B3BB1A}" dt="2022-08-31T13:03:38.172" v="2723" actId="26606"/>
          <ac:spMkLst>
            <pc:docMk/>
            <pc:sldMk cId="2728046419" sldId="293"/>
            <ac:spMk id="42" creationId="{1ED8053C-AF28-403A-90F2-67A100EDECE4}"/>
          </ac:spMkLst>
        </pc:spChg>
        <pc:spChg chg="add del">
          <ac:chgData name="Andrea Torres" userId="92c563f7cf828204" providerId="LiveId" clId="{D78C5865-B6BB-4A33-810B-B718D7B3BB1A}" dt="2022-08-31T13:03:38.172" v="2723" actId="26606"/>
          <ac:spMkLst>
            <pc:docMk/>
            <pc:sldMk cId="2728046419" sldId="293"/>
            <ac:spMk id="43" creationId="{10BCDCE7-03A4-438B-9B4A-0F5E37C4C1AF}"/>
          </ac:spMkLst>
        </pc:spChg>
        <pc:spChg chg="add">
          <ac:chgData name="Andrea Torres" userId="92c563f7cf828204" providerId="LiveId" clId="{D78C5865-B6BB-4A33-810B-B718D7B3BB1A}" dt="2022-08-31T13:03:38.187" v="2724" actId="26606"/>
          <ac:spMkLst>
            <pc:docMk/>
            <pc:sldMk cId="2728046419" sldId="293"/>
            <ac:spMk id="45" creationId="{B4D3D850-2041-4B7C-AED9-54DA385B14F7}"/>
          </ac:spMkLst>
        </pc:spChg>
        <pc:spChg chg="add">
          <ac:chgData name="Andrea Torres" userId="92c563f7cf828204" providerId="LiveId" clId="{D78C5865-B6BB-4A33-810B-B718D7B3BB1A}" dt="2022-08-31T13:03:38.187" v="2724" actId="26606"/>
          <ac:spMkLst>
            <pc:docMk/>
            <pc:sldMk cId="2728046419" sldId="293"/>
            <ac:spMk id="46" creationId="{5707F116-8EC0-4822-9067-186AC8C96EB8}"/>
          </ac:spMkLst>
        </pc:spChg>
        <pc:spChg chg="add">
          <ac:chgData name="Andrea Torres" userId="92c563f7cf828204" providerId="LiveId" clId="{D78C5865-B6BB-4A33-810B-B718D7B3BB1A}" dt="2022-08-31T13:03:38.187" v="2724" actId="26606"/>
          <ac:spMkLst>
            <pc:docMk/>
            <pc:sldMk cId="2728046419" sldId="293"/>
            <ac:spMk id="47" creationId="{49F1A7E4-819D-4D21-8E8B-32671A9F9853}"/>
          </ac:spMkLst>
        </pc:spChg>
        <pc:spChg chg="add">
          <ac:chgData name="Andrea Torres" userId="92c563f7cf828204" providerId="LiveId" clId="{D78C5865-B6BB-4A33-810B-B718D7B3BB1A}" dt="2022-08-31T13:03:38.187" v="2724" actId="26606"/>
          <ac:spMkLst>
            <pc:docMk/>
            <pc:sldMk cId="2728046419" sldId="293"/>
            <ac:spMk id="48" creationId="{CB64814D-A361-44E1-8D97-B83E41C8B280}"/>
          </ac:spMkLst>
        </pc:spChg>
        <pc:spChg chg="add">
          <ac:chgData name="Andrea Torres" userId="92c563f7cf828204" providerId="LiveId" clId="{D78C5865-B6BB-4A33-810B-B718D7B3BB1A}" dt="2022-08-31T13:03:38.187" v="2724" actId="26606"/>
          <ac:spMkLst>
            <pc:docMk/>
            <pc:sldMk cId="2728046419" sldId="293"/>
            <ac:spMk id="49" creationId="{852A6879-032A-4946-9CCA-44D38BEDF5F5}"/>
          </ac:spMkLst>
        </pc:spChg>
        <pc:spChg chg="add">
          <ac:chgData name="Andrea Torres" userId="92c563f7cf828204" providerId="LiveId" clId="{D78C5865-B6BB-4A33-810B-B718D7B3BB1A}" dt="2022-08-31T13:03:38.187" v="2724" actId="26606"/>
          <ac:spMkLst>
            <pc:docMk/>
            <pc:sldMk cId="2728046419" sldId="293"/>
            <ac:spMk id="50" creationId="{56AB08D7-F0FB-4965-B730-8B874214C283}"/>
          </ac:spMkLst>
        </pc:spChg>
        <pc:spChg chg="add">
          <ac:chgData name="Andrea Torres" userId="92c563f7cf828204" providerId="LiveId" clId="{D78C5865-B6BB-4A33-810B-B718D7B3BB1A}" dt="2022-08-31T13:03:38.187" v="2724" actId="26606"/>
          <ac:spMkLst>
            <pc:docMk/>
            <pc:sldMk cId="2728046419" sldId="293"/>
            <ac:spMk id="51" creationId="{148D9297-49FA-43ED-AC6B-E2F153B3A5A6}"/>
          </ac:spMkLst>
        </pc:spChg>
        <pc:grpChg chg="add del">
          <ac:chgData name="Andrea Torres" userId="92c563f7cf828204" providerId="LiveId" clId="{D78C5865-B6BB-4A33-810B-B718D7B3BB1A}" dt="2022-08-31T13:03:38.187" v="2724" actId="26606"/>
          <ac:grpSpMkLst>
            <pc:docMk/>
            <pc:sldMk cId="2728046419" sldId="293"/>
            <ac:grpSpMk id="12" creationId="{3AF6A671-C637-4547-85F4-51B6D1881399}"/>
          </ac:grpSpMkLst>
        </pc:grpChg>
        <pc:grpChg chg="add del">
          <ac:chgData name="Andrea Torres" userId="92c563f7cf828204" providerId="LiveId" clId="{D78C5865-B6BB-4A33-810B-B718D7B3BB1A}" dt="2022-08-31T13:01:37.419" v="2721" actId="26606"/>
          <ac:grpSpMkLst>
            <pc:docMk/>
            <pc:sldMk cId="2728046419" sldId="293"/>
            <ac:grpSpMk id="35" creationId="{693B4105-989A-4A79-A881-75F3602AEEED}"/>
          </ac:grpSpMkLst>
        </pc:grpChg>
        <pc:grpChg chg="add">
          <ac:chgData name="Andrea Torres" userId="92c563f7cf828204" providerId="LiveId" clId="{D78C5865-B6BB-4A33-810B-B718D7B3BB1A}" dt="2022-08-31T13:03:38.187" v="2724" actId="26606"/>
          <ac:grpSpMkLst>
            <pc:docMk/>
            <pc:sldMk cId="2728046419" sldId="293"/>
            <ac:grpSpMk id="52" creationId="{693B4105-989A-4A79-A881-75F3602AEEED}"/>
          </ac:grpSpMkLst>
        </pc:grpChg>
        <pc:picChg chg="add mod">
          <ac:chgData name="Andrea Torres" userId="92c563f7cf828204" providerId="LiveId" clId="{D78C5865-B6BB-4A33-810B-B718D7B3BB1A}" dt="2022-08-31T13:03:38.187" v="2724" actId="26606"/>
          <ac:picMkLst>
            <pc:docMk/>
            <pc:sldMk cId="2728046419" sldId="293"/>
            <ac:picMk id="4" creationId="{E39C28C7-4A8E-7DE5-8873-A6B2D3849F52}"/>
          </ac:picMkLst>
        </pc:picChg>
        <pc:picChg chg="add mod ord">
          <ac:chgData name="Andrea Torres" userId="92c563f7cf828204" providerId="LiveId" clId="{D78C5865-B6BB-4A33-810B-B718D7B3BB1A}" dt="2022-08-31T13:03:38.187" v="2724" actId="26606"/>
          <ac:picMkLst>
            <pc:docMk/>
            <pc:sldMk cId="2728046419" sldId="293"/>
            <ac:picMk id="7" creationId="{3258F7CC-EC26-89F4-B48C-94DF50BC2E0D}"/>
          </ac:picMkLst>
        </pc:picChg>
      </pc:sldChg>
      <pc:sldChg chg="addSp delSp modSp new mod">
        <pc:chgData name="Andrea Torres" userId="92c563f7cf828204" providerId="LiveId" clId="{D78C5865-B6BB-4A33-810B-B718D7B3BB1A}" dt="2022-08-31T13:10:44.022" v="2936" actId="478"/>
        <pc:sldMkLst>
          <pc:docMk/>
          <pc:sldMk cId="1560755116" sldId="294"/>
        </pc:sldMkLst>
        <pc:spChg chg="del">
          <ac:chgData name="Andrea Torres" userId="92c563f7cf828204" providerId="LiveId" clId="{D78C5865-B6BB-4A33-810B-B718D7B3BB1A}" dt="2022-08-31T13:10:44.022" v="2936" actId="478"/>
          <ac:spMkLst>
            <pc:docMk/>
            <pc:sldMk cId="1560755116" sldId="294"/>
            <ac:spMk id="2" creationId="{217E6CC0-0AB1-522C-E9B4-D3059A8BEF1B}"/>
          </ac:spMkLst>
        </pc:spChg>
        <pc:spChg chg="add del mod">
          <ac:chgData name="Andrea Torres" userId="92c563f7cf828204" providerId="LiveId" clId="{D78C5865-B6BB-4A33-810B-B718D7B3BB1A}" dt="2022-08-31T13:10:36.703" v="2935" actId="26606"/>
          <ac:spMkLst>
            <pc:docMk/>
            <pc:sldMk cId="1560755116" sldId="294"/>
            <ac:spMk id="3" creationId="{FC56E920-7E2A-67DF-4CC1-9A832AF53B2A}"/>
          </ac:spMkLst>
        </pc:spChg>
        <pc:graphicFrameChg chg="add del">
          <ac:chgData name="Andrea Torres" userId="92c563f7cf828204" providerId="LiveId" clId="{D78C5865-B6BB-4A33-810B-B718D7B3BB1A}" dt="2022-08-31T13:10:36.686" v="2934" actId="26606"/>
          <ac:graphicFrameMkLst>
            <pc:docMk/>
            <pc:sldMk cId="1560755116" sldId="294"/>
            <ac:graphicFrameMk id="5" creationId="{993CE474-8D73-4063-F0D8-68F8FBE0BF56}"/>
          </ac:graphicFrameMkLst>
        </pc:graphicFrameChg>
        <pc:graphicFrameChg chg="add">
          <ac:chgData name="Andrea Torres" userId="92c563f7cf828204" providerId="LiveId" clId="{D78C5865-B6BB-4A33-810B-B718D7B3BB1A}" dt="2022-08-31T13:10:36.703" v="2935" actId="26606"/>
          <ac:graphicFrameMkLst>
            <pc:docMk/>
            <pc:sldMk cId="1560755116" sldId="294"/>
            <ac:graphicFrameMk id="7" creationId="{E20E9564-AE40-E5E5-9D36-3D51B8509DDE}"/>
          </ac:graphicFrameMkLst>
        </pc:graphicFrameChg>
      </pc:sldChg>
      <pc:sldChg chg="addSp delSp modSp new mod setBg">
        <pc:chgData name="Andrea Torres" userId="92c563f7cf828204" providerId="LiveId" clId="{D78C5865-B6BB-4A33-810B-B718D7B3BB1A}" dt="2022-08-31T13:24:15.757" v="3137" actId="403"/>
        <pc:sldMkLst>
          <pc:docMk/>
          <pc:sldMk cId="2563465337" sldId="295"/>
        </pc:sldMkLst>
        <pc:spChg chg="mod">
          <ac:chgData name="Andrea Torres" userId="92c563f7cf828204" providerId="LiveId" clId="{D78C5865-B6BB-4A33-810B-B718D7B3BB1A}" dt="2022-08-31T13:24:15.757" v="3137" actId="403"/>
          <ac:spMkLst>
            <pc:docMk/>
            <pc:sldMk cId="2563465337" sldId="295"/>
            <ac:spMk id="2" creationId="{A15AD240-6AB7-2353-3A74-C31FE5906483}"/>
          </ac:spMkLst>
        </pc:spChg>
        <pc:spChg chg="add del mod">
          <ac:chgData name="Andrea Torres" userId="92c563f7cf828204" providerId="LiveId" clId="{D78C5865-B6BB-4A33-810B-B718D7B3BB1A}" dt="2022-08-31T13:16:10.054" v="3088" actId="26606"/>
          <ac:spMkLst>
            <pc:docMk/>
            <pc:sldMk cId="2563465337" sldId="295"/>
            <ac:spMk id="3" creationId="{E0B17F34-C9A1-9C8F-DC9D-8ACC173D6FD5}"/>
          </ac:spMkLst>
        </pc:spChg>
        <pc:spChg chg="add">
          <ac:chgData name="Andrea Torres" userId="92c563f7cf828204" providerId="LiveId" clId="{D78C5865-B6BB-4A33-810B-B718D7B3BB1A}" dt="2022-08-31T13:18:58.352" v="3093" actId="26606"/>
          <ac:spMkLst>
            <pc:docMk/>
            <pc:sldMk cId="2563465337" sldId="295"/>
            <ac:spMk id="14" creationId="{56E9B3E6-E277-4D68-BA48-9CB43FFBD6E2}"/>
          </ac:spMkLst>
        </pc:spChg>
        <pc:spChg chg="add">
          <ac:chgData name="Andrea Torres" userId="92c563f7cf828204" providerId="LiveId" clId="{D78C5865-B6BB-4A33-810B-B718D7B3BB1A}" dt="2022-08-31T13:18:58.352" v="3093" actId="26606"/>
          <ac:spMkLst>
            <pc:docMk/>
            <pc:sldMk cId="2563465337" sldId="295"/>
            <ac:spMk id="21" creationId="{D5B0017B-2ECA-49AF-B397-DC140825DF8D}"/>
          </ac:spMkLst>
        </pc:spChg>
        <pc:grpChg chg="add">
          <ac:chgData name="Andrea Torres" userId="92c563f7cf828204" providerId="LiveId" clId="{D78C5865-B6BB-4A33-810B-B718D7B3BB1A}" dt="2022-08-31T13:18:58.352" v="3093" actId="26606"/>
          <ac:grpSpMkLst>
            <pc:docMk/>
            <pc:sldMk cId="2563465337" sldId="295"/>
            <ac:grpSpMk id="16" creationId="{AE1C45F0-260A-458C-96ED-C1F6D2151219}"/>
          </ac:grpSpMkLst>
        </pc:grpChg>
        <pc:graphicFrameChg chg="add del">
          <ac:chgData name="Andrea Torres" userId="92c563f7cf828204" providerId="LiveId" clId="{D78C5865-B6BB-4A33-810B-B718D7B3BB1A}" dt="2022-08-31T13:16:01.718" v="3085" actId="26606"/>
          <ac:graphicFrameMkLst>
            <pc:docMk/>
            <pc:sldMk cId="2563465337" sldId="295"/>
            <ac:graphicFrameMk id="5" creationId="{0A96647D-9627-B5E2-630F-3A7CFEF69AFF}"/>
          </ac:graphicFrameMkLst>
        </pc:graphicFrameChg>
        <pc:graphicFrameChg chg="add del">
          <ac:chgData name="Andrea Torres" userId="92c563f7cf828204" providerId="LiveId" clId="{D78C5865-B6BB-4A33-810B-B718D7B3BB1A}" dt="2022-08-31T13:16:10.038" v="3087" actId="26606"/>
          <ac:graphicFrameMkLst>
            <pc:docMk/>
            <pc:sldMk cId="2563465337" sldId="295"/>
            <ac:graphicFrameMk id="7" creationId="{C71C13A2-9FCA-0E4D-E3C9-47297A86660A}"/>
          </ac:graphicFrameMkLst>
        </pc:graphicFrameChg>
        <pc:graphicFrameChg chg="add mod modGraphic">
          <ac:chgData name="Andrea Torres" userId="92c563f7cf828204" providerId="LiveId" clId="{D78C5865-B6BB-4A33-810B-B718D7B3BB1A}" dt="2022-08-31T13:19:20.269" v="3096" actId="12100"/>
          <ac:graphicFrameMkLst>
            <pc:docMk/>
            <pc:sldMk cId="2563465337" sldId="295"/>
            <ac:graphicFrameMk id="9" creationId="{6D63A089-B76B-94C0-D86C-5B19150486F2}"/>
          </ac:graphicFrameMkLst>
        </pc:graphicFrameChg>
        <pc:cxnChg chg="add">
          <ac:chgData name="Andrea Torres" userId="92c563f7cf828204" providerId="LiveId" clId="{D78C5865-B6BB-4A33-810B-B718D7B3BB1A}" dt="2022-08-31T13:18:58.352" v="3093" actId="26606"/>
          <ac:cxnSpMkLst>
            <pc:docMk/>
            <pc:sldMk cId="2563465337" sldId="295"/>
            <ac:cxnSpMk id="23" creationId="{6CF1BAF6-AD41-4082-B212-8A1F9A2E8779}"/>
          </ac:cxnSpMkLst>
        </pc:cxnChg>
      </pc:sldChg>
      <pc:sldChg chg="addSp delSp modSp new mod setBg">
        <pc:chgData name="Andrea Torres" userId="92c563f7cf828204" providerId="LiveId" clId="{D78C5865-B6BB-4A33-810B-B718D7B3BB1A}" dt="2022-08-31T13:15:26.952" v="3082" actId="123"/>
        <pc:sldMkLst>
          <pc:docMk/>
          <pc:sldMk cId="3714061952" sldId="296"/>
        </pc:sldMkLst>
        <pc:spChg chg="mod">
          <ac:chgData name="Andrea Torres" userId="92c563f7cf828204" providerId="LiveId" clId="{D78C5865-B6BB-4A33-810B-B718D7B3BB1A}" dt="2022-08-31T13:13:55.455" v="3001" actId="1038"/>
          <ac:spMkLst>
            <pc:docMk/>
            <pc:sldMk cId="3714061952" sldId="296"/>
            <ac:spMk id="2" creationId="{BC3F6098-F427-583F-4EA0-A6C1F4CB6B36}"/>
          </ac:spMkLst>
        </pc:spChg>
        <pc:spChg chg="del mod">
          <ac:chgData name="Andrea Torres" userId="92c563f7cf828204" providerId="LiveId" clId="{D78C5865-B6BB-4A33-810B-B718D7B3BB1A}" dt="2022-08-31T13:12:15.143" v="2967" actId="12084"/>
          <ac:spMkLst>
            <pc:docMk/>
            <pc:sldMk cId="3714061952" sldId="296"/>
            <ac:spMk id="3" creationId="{149A034C-3EAB-48E0-E685-3647D57E8E75}"/>
          </ac:spMkLst>
        </pc:spChg>
        <pc:spChg chg="add">
          <ac:chgData name="Andrea Torres" userId="92c563f7cf828204" providerId="LiveId" clId="{D78C5865-B6BB-4A33-810B-B718D7B3BB1A}" dt="2022-08-31T13:13:42.361" v="2974" actId="26606"/>
          <ac:spMkLst>
            <pc:docMk/>
            <pc:sldMk cId="3714061952" sldId="296"/>
            <ac:spMk id="9" creationId="{2E442304-DDBD-4F7B-8017-36BCC863FB40}"/>
          </ac:spMkLst>
        </pc:spChg>
        <pc:spChg chg="add">
          <ac:chgData name="Andrea Torres" userId="92c563f7cf828204" providerId="LiveId" clId="{D78C5865-B6BB-4A33-810B-B718D7B3BB1A}" dt="2022-08-31T13:13:42.361" v="2974" actId="26606"/>
          <ac:spMkLst>
            <pc:docMk/>
            <pc:sldMk cId="3714061952" sldId="296"/>
            <ac:spMk id="11" creationId="{5E107275-3853-46FD-A241-DE4355A42675}"/>
          </ac:spMkLst>
        </pc:spChg>
        <pc:graphicFrameChg chg="add mod modGraphic">
          <ac:chgData name="Andrea Torres" userId="92c563f7cf828204" providerId="LiveId" clId="{D78C5865-B6BB-4A33-810B-B718D7B3BB1A}" dt="2022-08-31T13:15:26.952" v="3082" actId="123"/>
          <ac:graphicFrameMkLst>
            <pc:docMk/>
            <pc:sldMk cId="3714061952" sldId="296"/>
            <ac:graphicFrameMk id="4" creationId="{AA1B4B00-1CFD-48C3-E76E-664E6BA6A32B}"/>
          </ac:graphicFrameMkLst>
        </pc:graphicFrameChg>
      </pc:sldChg>
      <pc:sldChg chg="addSp delSp modSp new mod setBg">
        <pc:chgData name="Andrea Torres" userId="92c563f7cf828204" providerId="LiveId" clId="{D78C5865-B6BB-4A33-810B-B718D7B3BB1A}" dt="2022-08-31T13:24:10.246" v="3136" actId="403"/>
        <pc:sldMkLst>
          <pc:docMk/>
          <pc:sldMk cId="4095298800" sldId="297"/>
        </pc:sldMkLst>
        <pc:spChg chg="mod">
          <ac:chgData name="Andrea Torres" userId="92c563f7cf828204" providerId="LiveId" clId="{D78C5865-B6BB-4A33-810B-B718D7B3BB1A}" dt="2022-08-31T13:24:10.246" v="3136" actId="403"/>
          <ac:spMkLst>
            <pc:docMk/>
            <pc:sldMk cId="4095298800" sldId="297"/>
            <ac:spMk id="2" creationId="{56E8A243-8404-2D3E-8F54-749FA2CB9B84}"/>
          </ac:spMkLst>
        </pc:spChg>
        <pc:spChg chg="mod">
          <ac:chgData name="Andrea Torres" userId="92c563f7cf828204" providerId="LiveId" clId="{D78C5865-B6BB-4A33-810B-B718D7B3BB1A}" dt="2022-08-31T13:22:56.809" v="3125" actId="123"/>
          <ac:spMkLst>
            <pc:docMk/>
            <pc:sldMk cId="4095298800" sldId="297"/>
            <ac:spMk id="3" creationId="{D56E1342-FFB8-B7AF-FF74-2C2FDFA28BE7}"/>
          </ac:spMkLst>
        </pc:spChg>
        <pc:picChg chg="add del">
          <ac:chgData name="Andrea Torres" userId="92c563f7cf828204" providerId="LiveId" clId="{D78C5865-B6BB-4A33-810B-B718D7B3BB1A}" dt="2022-08-31T13:22:40.851" v="3116" actId="26606"/>
          <ac:picMkLst>
            <pc:docMk/>
            <pc:sldMk cId="4095298800" sldId="297"/>
            <ac:picMk id="5" creationId="{83B1CB7B-A3E2-F070-078E-7A6B21B7B342}"/>
          </ac:picMkLst>
        </pc:picChg>
        <pc:picChg chg="add">
          <ac:chgData name="Andrea Torres" userId="92c563f7cf828204" providerId="LiveId" clId="{D78C5865-B6BB-4A33-810B-B718D7B3BB1A}" dt="2022-08-31T13:22:40.856" v="3117" actId="26606"/>
          <ac:picMkLst>
            <pc:docMk/>
            <pc:sldMk cId="4095298800" sldId="297"/>
            <ac:picMk id="11" creationId="{8F530878-8CE9-098E-B4A1-1366551C766C}"/>
          </ac:picMkLst>
        </pc:picChg>
        <pc:cxnChg chg="add del">
          <ac:chgData name="Andrea Torres" userId="92c563f7cf828204" providerId="LiveId" clId="{D78C5865-B6BB-4A33-810B-B718D7B3BB1A}" dt="2022-08-31T13:22:40.851" v="3116" actId="26606"/>
          <ac:cxnSpMkLst>
            <pc:docMk/>
            <pc:sldMk cId="4095298800" sldId="297"/>
            <ac:cxnSpMk id="9" creationId="{A7F400EE-A8A5-48AF-B4D6-291B52C6F0B0}"/>
          </ac:cxnSpMkLst>
        </pc:cxnChg>
        <pc:cxnChg chg="add">
          <ac:chgData name="Andrea Torres" userId="92c563f7cf828204" providerId="LiveId" clId="{D78C5865-B6BB-4A33-810B-B718D7B3BB1A}" dt="2022-08-31T13:22:40.856" v="3117" actId="26606"/>
          <ac:cxnSpMkLst>
            <pc:docMk/>
            <pc:sldMk cId="4095298800" sldId="297"/>
            <ac:cxnSpMk id="12" creationId="{A7F400EE-A8A5-48AF-B4D6-291B52C6F0B0}"/>
          </ac:cxnSpMkLst>
        </pc:cxnChg>
      </pc:sldChg>
      <pc:sldChg chg="addSp delSp modSp new mod setBg">
        <pc:chgData name="Andrea Torres" userId="92c563f7cf828204" providerId="LiveId" clId="{D78C5865-B6BB-4A33-810B-B718D7B3BB1A}" dt="2022-08-31T13:33:10.868" v="3487" actId="113"/>
        <pc:sldMkLst>
          <pc:docMk/>
          <pc:sldMk cId="1092892179" sldId="298"/>
        </pc:sldMkLst>
        <pc:spChg chg="del">
          <ac:chgData name="Andrea Torres" userId="92c563f7cf828204" providerId="LiveId" clId="{D78C5865-B6BB-4A33-810B-B718D7B3BB1A}" dt="2022-08-31T13:25:49.936" v="3166" actId="478"/>
          <ac:spMkLst>
            <pc:docMk/>
            <pc:sldMk cId="1092892179" sldId="298"/>
            <ac:spMk id="2" creationId="{C7709356-7892-79BA-0498-709CB0B56446}"/>
          </ac:spMkLst>
        </pc:spChg>
        <pc:spChg chg="del">
          <ac:chgData name="Andrea Torres" userId="92c563f7cf828204" providerId="LiveId" clId="{D78C5865-B6BB-4A33-810B-B718D7B3BB1A}" dt="2022-08-31T13:25:48.201" v="3165" actId="478"/>
          <ac:spMkLst>
            <pc:docMk/>
            <pc:sldMk cId="1092892179" sldId="298"/>
            <ac:spMk id="3" creationId="{3437B7D6-0B5C-A94E-9EC2-2E4B64C98406}"/>
          </ac:spMkLst>
        </pc:spChg>
        <pc:spChg chg="add del">
          <ac:chgData name="Andrea Torres" userId="92c563f7cf828204" providerId="LiveId" clId="{D78C5865-B6BB-4A33-810B-B718D7B3BB1A}" dt="2022-08-31T13:25:59.735" v="3167" actId="26606"/>
          <ac:spMkLst>
            <pc:docMk/>
            <pc:sldMk cId="1092892179" sldId="298"/>
            <ac:spMk id="5" creationId="{46CF6E27-FF90-AE84-C57F-605407433901}"/>
          </ac:spMkLst>
        </pc:spChg>
        <pc:spChg chg="add mod">
          <ac:chgData name="Andrea Torres" userId="92c563f7cf828204" providerId="LiveId" clId="{D78C5865-B6BB-4A33-810B-B718D7B3BB1A}" dt="2022-08-31T13:32:58.260" v="3481" actId="1076"/>
          <ac:spMkLst>
            <pc:docMk/>
            <pc:sldMk cId="1092892179" sldId="298"/>
            <ac:spMk id="6" creationId="{D77466E5-FDFE-5BDC-BE51-7DEC0B8B7F62}"/>
          </ac:spMkLst>
        </pc:spChg>
        <pc:spChg chg="add del">
          <ac:chgData name="Andrea Torres" userId="92c563f7cf828204" providerId="LiveId" clId="{D78C5865-B6BB-4A33-810B-B718D7B3BB1A}" dt="2022-08-31T13:26:47.723" v="3197" actId="26606"/>
          <ac:spMkLst>
            <pc:docMk/>
            <pc:sldMk cId="1092892179" sldId="298"/>
            <ac:spMk id="11" creationId="{2E442304-DDBD-4F7B-8017-36BCC863FB40}"/>
          </ac:spMkLst>
        </pc:spChg>
        <pc:spChg chg="add del">
          <ac:chgData name="Andrea Torres" userId="92c563f7cf828204" providerId="LiveId" clId="{D78C5865-B6BB-4A33-810B-B718D7B3BB1A}" dt="2022-08-31T13:26:47.723" v="3197" actId="26606"/>
          <ac:spMkLst>
            <pc:docMk/>
            <pc:sldMk cId="1092892179" sldId="298"/>
            <ac:spMk id="13" creationId="{5E107275-3853-46FD-A241-DE4355A42675}"/>
          </ac:spMkLst>
        </pc:spChg>
        <pc:spChg chg="add del">
          <ac:chgData name="Andrea Torres" userId="92c563f7cf828204" providerId="LiveId" clId="{D78C5865-B6BB-4A33-810B-B718D7B3BB1A}" dt="2022-08-31T13:26:47.719" v="3196" actId="26606"/>
          <ac:spMkLst>
            <pc:docMk/>
            <pc:sldMk cId="1092892179" sldId="298"/>
            <ac:spMk id="18" creationId="{3DAD86CA-8235-409B-982B-5E7A033E2392}"/>
          </ac:spMkLst>
        </pc:spChg>
        <pc:spChg chg="add del">
          <ac:chgData name="Andrea Torres" userId="92c563f7cf828204" providerId="LiveId" clId="{D78C5865-B6BB-4A33-810B-B718D7B3BB1A}" dt="2022-08-31T13:26:47.719" v="3196" actId="26606"/>
          <ac:spMkLst>
            <pc:docMk/>
            <pc:sldMk cId="1092892179" sldId="298"/>
            <ac:spMk id="20" creationId="{9F234FBA-3501-47B4-AE0C-AA4AFBC8F603}"/>
          </ac:spMkLst>
        </pc:spChg>
        <pc:spChg chg="add del">
          <ac:chgData name="Andrea Torres" userId="92c563f7cf828204" providerId="LiveId" clId="{D78C5865-B6BB-4A33-810B-B718D7B3BB1A}" dt="2022-08-31T13:26:47.719" v="3196" actId="26606"/>
          <ac:spMkLst>
            <pc:docMk/>
            <pc:sldMk cId="1092892179" sldId="298"/>
            <ac:spMk id="22" creationId="{B5EF893B-0491-416E-9D33-BADE9600792A}"/>
          </ac:spMkLst>
        </pc:spChg>
        <pc:spChg chg="add">
          <ac:chgData name="Andrea Torres" userId="92c563f7cf828204" providerId="LiveId" clId="{D78C5865-B6BB-4A33-810B-B718D7B3BB1A}" dt="2022-08-31T13:26:47.723" v="3197" actId="26606"/>
          <ac:spMkLst>
            <pc:docMk/>
            <pc:sldMk cId="1092892179" sldId="298"/>
            <ac:spMk id="26" creationId="{2215C6C6-E45C-4179-9FC1-E8A4C1D47430}"/>
          </ac:spMkLst>
        </pc:spChg>
        <pc:spChg chg="add">
          <ac:chgData name="Andrea Torres" userId="92c563f7cf828204" providerId="LiveId" clId="{D78C5865-B6BB-4A33-810B-B718D7B3BB1A}" dt="2022-08-31T13:26:47.723" v="3197" actId="26606"/>
          <ac:spMkLst>
            <pc:docMk/>
            <pc:sldMk cId="1092892179" sldId="298"/>
            <ac:spMk id="29" creationId="{3776B14B-F2F4-4825-8DA8-8C7A0F2B3960}"/>
          </ac:spMkLst>
        </pc:spChg>
        <pc:grpChg chg="add">
          <ac:chgData name="Andrea Torres" userId="92c563f7cf828204" providerId="LiveId" clId="{D78C5865-B6BB-4A33-810B-B718D7B3BB1A}" dt="2022-08-31T13:26:47.723" v="3197" actId="26606"/>
          <ac:grpSpMkLst>
            <pc:docMk/>
            <pc:sldMk cId="1092892179" sldId="298"/>
            <ac:grpSpMk id="27" creationId="{5FE9FE4C-C9E0-4C54-8010-EA9D29CD4D59}"/>
          </ac:grpSpMkLst>
        </pc:grpChg>
        <pc:graphicFrameChg chg="add mod modGraphic">
          <ac:chgData name="Andrea Torres" userId="92c563f7cf828204" providerId="LiveId" clId="{D78C5865-B6BB-4A33-810B-B718D7B3BB1A}" dt="2022-08-31T13:33:10.868" v="3487" actId="113"/>
          <ac:graphicFrameMkLst>
            <pc:docMk/>
            <pc:sldMk cId="1092892179" sldId="298"/>
            <ac:graphicFrameMk id="7" creationId="{7AB61847-45F1-7E35-EDBD-602E0CC10E03}"/>
          </ac:graphicFrameMkLst>
        </pc:graphicFrameChg>
        <pc:cxnChg chg="add del">
          <ac:chgData name="Andrea Torres" userId="92c563f7cf828204" providerId="LiveId" clId="{D78C5865-B6BB-4A33-810B-B718D7B3BB1A}" dt="2022-08-31T13:26:47.719" v="3196" actId="26606"/>
          <ac:cxnSpMkLst>
            <pc:docMk/>
            <pc:sldMk cId="1092892179" sldId="298"/>
            <ac:cxnSpMk id="24" creationId="{469F4FF8-F8B0-4630-BA1B-0D8B324CD5FF}"/>
          </ac:cxnSpMkLst>
        </pc:cxnChg>
      </pc:sldChg>
      <pc:sldChg chg="addSp delSp modSp new mod setBg">
        <pc:chgData name="Andrea Torres" userId="92c563f7cf828204" providerId="LiveId" clId="{D78C5865-B6BB-4A33-810B-B718D7B3BB1A}" dt="2022-08-31T13:33:56.660" v="3492" actId="1076"/>
        <pc:sldMkLst>
          <pc:docMk/>
          <pc:sldMk cId="2928935119" sldId="299"/>
        </pc:sldMkLst>
        <pc:spChg chg="del">
          <ac:chgData name="Andrea Torres" userId="92c563f7cf828204" providerId="LiveId" clId="{D78C5865-B6BB-4A33-810B-B718D7B3BB1A}" dt="2022-08-31T13:33:29.734" v="3489" actId="478"/>
          <ac:spMkLst>
            <pc:docMk/>
            <pc:sldMk cId="2928935119" sldId="299"/>
            <ac:spMk id="2" creationId="{4C6BE2AF-C498-A23C-01D3-7CE1ECE3BBA3}"/>
          </ac:spMkLst>
        </pc:spChg>
        <pc:spChg chg="del mod">
          <ac:chgData name="Andrea Torres" userId="92c563f7cf828204" providerId="LiveId" clId="{D78C5865-B6BB-4A33-810B-B718D7B3BB1A}" dt="2022-08-31T13:33:25.410" v="3488" actId="26606"/>
          <ac:spMkLst>
            <pc:docMk/>
            <pc:sldMk cId="2928935119" sldId="299"/>
            <ac:spMk id="3" creationId="{3BD23311-C267-0F19-9A18-9C2DF49A3F9E}"/>
          </ac:spMkLst>
        </pc:spChg>
        <pc:spChg chg="add">
          <ac:chgData name="Andrea Torres" userId="92c563f7cf828204" providerId="LiveId" clId="{D78C5865-B6BB-4A33-810B-B718D7B3BB1A}" dt="2022-08-31T13:33:51.617" v="3491" actId="26606"/>
          <ac:spMkLst>
            <pc:docMk/>
            <pc:sldMk cId="2928935119" sldId="299"/>
            <ac:spMk id="10" creationId="{955A2079-FA98-4876-80F0-72364A7D2EA4}"/>
          </ac:spMkLst>
        </pc:spChg>
        <pc:graphicFrameChg chg="add mod modGraphic">
          <ac:chgData name="Andrea Torres" userId="92c563f7cf828204" providerId="LiveId" clId="{D78C5865-B6BB-4A33-810B-B718D7B3BB1A}" dt="2022-08-31T13:33:56.660" v="3492" actId="1076"/>
          <ac:graphicFrameMkLst>
            <pc:docMk/>
            <pc:sldMk cId="2928935119" sldId="299"/>
            <ac:graphicFrameMk id="5" creationId="{327DCEA0-E71F-6484-CD01-88AD2A9E43B2}"/>
          </ac:graphicFrameMkLst>
        </pc:graphicFrameChg>
      </pc:sldChg>
      <pc:sldChg chg="addSp modSp new mod setBg">
        <pc:chgData name="Andrea Torres" userId="92c563f7cf828204" providerId="LiveId" clId="{D78C5865-B6BB-4A33-810B-B718D7B3BB1A}" dt="2022-08-31T13:51:55.182" v="4036" actId="27636"/>
        <pc:sldMkLst>
          <pc:docMk/>
          <pc:sldMk cId="3672508610" sldId="300"/>
        </pc:sldMkLst>
        <pc:spChg chg="mod">
          <ac:chgData name="Andrea Torres" userId="92c563f7cf828204" providerId="LiveId" clId="{D78C5865-B6BB-4A33-810B-B718D7B3BB1A}" dt="2022-08-31T13:47:31.854" v="3880" actId="403"/>
          <ac:spMkLst>
            <pc:docMk/>
            <pc:sldMk cId="3672508610" sldId="300"/>
            <ac:spMk id="2" creationId="{4725ACC2-355C-6606-3618-A045F4EB2AD4}"/>
          </ac:spMkLst>
        </pc:spChg>
        <pc:spChg chg="mod">
          <ac:chgData name="Andrea Torres" userId="92c563f7cf828204" providerId="LiveId" clId="{D78C5865-B6BB-4A33-810B-B718D7B3BB1A}" dt="2022-08-31T13:51:55.182" v="4036" actId="27636"/>
          <ac:spMkLst>
            <pc:docMk/>
            <pc:sldMk cId="3672508610" sldId="300"/>
            <ac:spMk id="3" creationId="{2D14C611-2064-B409-02F3-18744BF4FAFA}"/>
          </ac:spMkLst>
        </pc:spChg>
        <pc:picChg chg="add mod">
          <ac:chgData name="Andrea Torres" userId="92c563f7cf828204" providerId="LiveId" clId="{D78C5865-B6BB-4A33-810B-B718D7B3BB1A}" dt="2022-08-31T13:47:30.163" v="3876" actId="27614"/>
          <ac:picMkLst>
            <pc:docMk/>
            <pc:sldMk cId="3672508610" sldId="300"/>
            <ac:picMk id="5" creationId="{D4DBC10D-34F3-7EAF-A8F2-7DADD15EB6A5}"/>
          </ac:picMkLst>
        </pc:picChg>
        <pc:cxnChg chg="add">
          <ac:chgData name="Andrea Torres" userId="92c563f7cf828204" providerId="LiveId" clId="{D78C5865-B6BB-4A33-810B-B718D7B3BB1A}" dt="2022-08-31T13:47:20.400" v="3874" actId="26606"/>
          <ac:cxnSpMkLst>
            <pc:docMk/>
            <pc:sldMk cId="3672508610" sldId="300"/>
            <ac:cxnSpMk id="9" creationId="{A7F400EE-A8A5-48AF-B4D6-291B52C6F0B0}"/>
          </ac:cxnSpMkLst>
        </pc:cxnChg>
      </pc:sldChg>
      <pc:sldChg chg="addSp delSp modSp new mod setBg">
        <pc:chgData name="Andrea Torres" userId="92c563f7cf828204" providerId="LiveId" clId="{D78C5865-B6BB-4A33-810B-B718D7B3BB1A}" dt="2022-08-31T13:44:51.717" v="3803" actId="14100"/>
        <pc:sldMkLst>
          <pc:docMk/>
          <pc:sldMk cId="587644026" sldId="301"/>
        </pc:sldMkLst>
        <pc:spChg chg="mod">
          <ac:chgData name="Andrea Torres" userId="92c563f7cf828204" providerId="LiveId" clId="{D78C5865-B6BB-4A33-810B-B718D7B3BB1A}" dt="2022-08-31T13:44:31.708" v="3801" actId="20577"/>
          <ac:spMkLst>
            <pc:docMk/>
            <pc:sldMk cId="587644026" sldId="301"/>
            <ac:spMk id="2" creationId="{2B6308D9-CE14-6423-4E8F-D2A94DFFA75E}"/>
          </ac:spMkLst>
        </pc:spChg>
        <pc:spChg chg="del mod">
          <ac:chgData name="Andrea Torres" userId="92c563f7cf828204" providerId="LiveId" clId="{D78C5865-B6BB-4A33-810B-B718D7B3BB1A}" dt="2022-08-31T13:43:45.711" v="3787" actId="12084"/>
          <ac:spMkLst>
            <pc:docMk/>
            <pc:sldMk cId="587644026" sldId="301"/>
            <ac:spMk id="3" creationId="{3DD925A2-F8C7-436F-8FE5-E67A4E2FC249}"/>
          </ac:spMkLst>
        </pc:spChg>
        <pc:spChg chg="add">
          <ac:chgData name="Andrea Torres" userId="92c563f7cf828204" providerId="LiveId" clId="{D78C5865-B6BB-4A33-810B-B718D7B3BB1A}" dt="2022-08-31T13:43:21.007" v="3775" actId="26606"/>
          <ac:spMkLst>
            <pc:docMk/>
            <pc:sldMk cId="587644026" sldId="301"/>
            <ac:spMk id="12" creationId="{5D7F64A8-D625-4F61-A290-B499BB62ACFF}"/>
          </ac:spMkLst>
        </pc:spChg>
        <pc:graphicFrameChg chg="add mod modGraphic">
          <ac:chgData name="Andrea Torres" userId="92c563f7cf828204" providerId="LiveId" clId="{D78C5865-B6BB-4A33-810B-B718D7B3BB1A}" dt="2022-08-31T13:44:51.717" v="3803" actId="14100"/>
          <ac:graphicFrameMkLst>
            <pc:docMk/>
            <pc:sldMk cId="587644026" sldId="301"/>
            <ac:graphicFrameMk id="4" creationId="{09D7705F-0431-E484-DAB2-CA61610321DF}"/>
          </ac:graphicFrameMkLst>
        </pc:graphicFrameChg>
        <pc:picChg chg="add">
          <ac:chgData name="Andrea Torres" userId="92c563f7cf828204" providerId="LiveId" clId="{D78C5865-B6BB-4A33-810B-B718D7B3BB1A}" dt="2022-08-31T13:43:21.007" v="3775" actId="26606"/>
          <ac:picMkLst>
            <pc:docMk/>
            <pc:sldMk cId="587644026" sldId="301"/>
            <ac:picMk id="7" creationId="{13ADDF15-7B33-A300-CD0A-2E056753FF53}"/>
          </ac:picMkLst>
        </pc:picChg>
        <pc:picChg chg="add">
          <ac:chgData name="Andrea Torres" userId="92c563f7cf828204" providerId="LiveId" clId="{D78C5865-B6BB-4A33-810B-B718D7B3BB1A}" dt="2022-08-31T13:43:21.007" v="3775" actId="26606"/>
          <ac:picMkLst>
            <pc:docMk/>
            <pc:sldMk cId="587644026" sldId="301"/>
            <ac:picMk id="9" creationId="{F0B06546-EB3E-4E8B-B0D0-8B3786C84E14}"/>
          </ac:picMkLst>
        </pc:picChg>
      </pc:sldChg>
      <pc:sldChg chg="addSp delSp modSp new mod setBg">
        <pc:chgData name="Andrea Torres" userId="92c563f7cf828204" providerId="LiveId" clId="{D78C5865-B6BB-4A33-810B-B718D7B3BB1A}" dt="2022-08-31T13:54:24.419" v="4107" actId="1076"/>
        <pc:sldMkLst>
          <pc:docMk/>
          <pc:sldMk cId="2553410780" sldId="302"/>
        </pc:sldMkLst>
        <pc:spChg chg="mod">
          <ac:chgData name="Andrea Torres" userId="92c563f7cf828204" providerId="LiveId" clId="{D78C5865-B6BB-4A33-810B-B718D7B3BB1A}" dt="2022-08-31T13:54:02.188" v="4098" actId="403"/>
          <ac:spMkLst>
            <pc:docMk/>
            <pc:sldMk cId="2553410780" sldId="302"/>
            <ac:spMk id="2" creationId="{97610DDB-FC3C-85CB-23FA-24AEEA416EDD}"/>
          </ac:spMkLst>
        </pc:spChg>
        <pc:spChg chg="mod">
          <ac:chgData name="Andrea Torres" userId="92c563f7cf828204" providerId="LiveId" clId="{D78C5865-B6BB-4A33-810B-B718D7B3BB1A}" dt="2022-08-31T13:54:19.674" v="4106" actId="1076"/>
          <ac:spMkLst>
            <pc:docMk/>
            <pc:sldMk cId="2553410780" sldId="302"/>
            <ac:spMk id="3" creationId="{18F10E99-6955-D0F8-1C4A-4BE47B97D2AC}"/>
          </ac:spMkLst>
        </pc:spChg>
        <pc:spChg chg="add del">
          <ac:chgData name="Andrea Torres" userId="92c563f7cf828204" providerId="LiveId" clId="{D78C5865-B6BB-4A33-810B-B718D7B3BB1A}" dt="2022-08-31T13:53:02.363" v="4070" actId="12084"/>
          <ac:spMkLst>
            <pc:docMk/>
            <pc:sldMk cId="2553410780" sldId="302"/>
            <ac:spMk id="5" creationId="{A62FBF88-023B-2543-CC87-0373C3529D15}"/>
          </ac:spMkLst>
        </pc:spChg>
        <pc:graphicFrameChg chg="add mod modGraphic">
          <ac:chgData name="Andrea Torres" userId="92c563f7cf828204" providerId="LiveId" clId="{D78C5865-B6BB-4A33-810B-B718D7B3BB1A}" dt="2022-08-31T13:54:24.419" v="4107" actId="1076"/>
          <ac:graphicFrameMkLst>
            <pc:docMk/>
            <pc:sldMk cId="2553410780" sldId="302"/>
            <ac:graphicFrameMk id="6" creationId="{A1057C9F-0E54-1287-2B38-3591EAA8CD04}"/>
          </ac:graphicFrameMkLst>
        </pc:graphicFrameChg>
        <pc:picChg chg="add del">
          <ac:chgData name="Andrea Torres" userId="92c563f7cf828204" providerId="LiveId" clId="{D78C5865-B6BB-4A33-810B-B718D7B3BB1A}" dt="2022-08-31T13:53:55.041" v="4093" actId="26606"/>
          <ac:picMkLst>
            <pc:docMk/>
            <pc:sldMk cId="2553410780" sldId="302"/>
            <ac:picMk id="8" creationId="{FBBEAF39-47AF-681E-2CEA-23A9D5A21E6D}"/>
          </ac:picMkLst>
        </pc:picChg>
        <pc:cxnChg chg="add del">
          <ac:chgData name="Andrea Torres" userId="92c563f7cf828204" providerId="LiveId" clId="{D78C5865-B6BB-4A33-810B-B718D7B3BB1A}" dt="2022-08-31T13:53:55.041" v="4093" actId="26606"/>
          <ac:cxnSpMkLst>
            <pc:docMk/>
            <pc:sldMk cId="2553410780" sldId="302"/>
            <ac:cxnSpMk id="12" creationId="{A7F400EE-A8A5-48AF-B4D6-291B52C6F0B0}"/>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ata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40750-D2E7-4EB2-A8DB-406F4556095E}"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59D9A9B-7D4D-4801-8ABF-52FF1E259785}">
      <dgm:prSet/>
      <dgm:spPr/>
      <dgm:t>
        <a:bodyPr/>
        <a:lstStyle/>
        <a:p>
          <a:pPr>
            <a:defRPr cap="all"/>
          </a:pPr>
          <a:r>
            <a:rPr lang="pt-BR"/>
            <a:t>Conhecimento</a:t>
          </a:r>
          <a:endParaRPr lang="en-US"/>
        </a:p>
      </dgm:t>
    </dgm:pt>
    <dgm:pt modelId="{03AD64E6-191A-4014-86F1-955D0349BF14}" type="parTrans" cxnId="{035C4CC8-FC83-44CF-B5AE-C6AFEE763F0F}">
      <dgm:prSet/>
      <dgm:spPr/>
      <dgm:t>
        <a:bodyPr/>
        <a:lstStyle/>
        <a:p>
          <a:endParaRPr lang="en-US"/>
        </a:p>
      </dgm:t>
    </dgm:pt>
    <dgm:pt modelId="{627901B0-593E-420B-9511-5AD65FBB6057}" type="sibTrans" cxnId="{035C4CC8-FC83-44CF-B5AE-C6AFEE763F0F}">
      <dgm:prSet/>
      <dgm:spPr/>
      <dgm:t>
        <a:bodyPr/>
        <a:lstStyle/>
        <a:p>
          <a:endParaRPr lang="en-US"/>
        </a:p>
      </dgm:t>
    </dgm:pt>
    <dgm:pt modelId="{0DB32531-DC9C-48C3-8613-796E9DE20BF9}">
      <dgm:prSet/>
      <dgm:spPr/>
      <dgm:t>
        <a:bodyPr/>
        <a:lstStyle/>
        <a:p>
          <a:pPr>
            <a:defRPr cap="all"/>
          </a:pPr>
          <a:r>
            <a:rPr lang="pt-BR"/>
            <a:t>Epistemologia</a:t>
          </a:r>
          <a:endParaRPr lang="en-US"/>
        </a:p>
      </dgm:t>
    </dgm:pt>
    <dgm:pt modelId="{637C6DC5-204A-42BA-B762-D4505CC21CD9}" type="parTrans" cxnId="{046DAC0E-F50B-4E6B-B52D-370CF45A147F}">
      <dgm:prSet/>
      <dgm:spPr/>
      <dgm:t>
        <a:bodyPr/>
        <a:lstStyle/>
        <a:p>
          <a:endParaRPr lang="en-US"/>
        </a:p>
      </dgm:t>
    </dgm:pt>
    <dgm:pt modelId="{AEF78456-3190-4914-BB35-B93318DA5988}" type="sibTrans" cxnId="{046DAC0E-F50B-4E6B-B52D-370CF45A147F}">
      <dgm:prSet/>
      <dgm:spPr/>
      <dgm:t>
        <a:bodyPr/>
        <a:lstStyle/>
        <a:p>
          <a:endParaRPr lang="en-US"/>
        </a:p>
      </dgm:t>
    </dgm:pt>
    <dgm:pt modelId="{8AE9A67D-DD68-49EF-9A00-89D9DCC911F5}">
      <dgm:prSet/>
      <dgm:spPr/>
      <dgm:t>
        <a:bodyPr/>
        <a:lstStyle/>
        <a:p>
          <a:pPr>
            <a:defRPr cap="all"/>
          </a:pPr>
          <a:r>
            <a:rPr lang="en-US" dirty="0" err="1"/>
            <a:t>Quali</a:t>
          </a:r>
          <a:r>
            <a:rPr lang="en-US" dirty="0"/>
            <a:t> x </a:t>
          </a:r>
          <a:r>
            <a:rPr lang="en-US" dirty="0" err="1"/>
            <a:t>Quanti</a:t>
          </a:r>
          <a:endParaRPr lang="en-US" dirty="0"/>
        </a:p>
      </dgm:t>
    </dgm:pt>
    <dgm:pt modelId="{C93BB488-5E83-4899-9B78-AB61F2E1BAE4}" type="parTrans" cxnId="{1EE795EC-FD3D-4279-9D6E-54DAF7653781}">
      <dgm:prSet/>
      <dgm:spPr/>
      <dgm:t>
        <a:bodyPr/>
        <a:lstStyle/>
        <a:p>
          <a:endParaRPr lang="en-US"/>
        </a:p>
      </dgm:t>
    </dgm:pt>
    <dgm:pt modelId="{262843B6-7DE1-4666-910C-E1D539A0ADA8}" type="sibTrans" cxnId="{1EE795EC-FD3D-4279-9D6E-54DAF7653781}">
      <dgm:prSet/>
      <dgm:spPr/>
      <dgm:t>
        <a:bodyPr/>
        <a:lstStyle/>
        <a:p>
          <a:endParaRPr lang="en-US"/>
        </a:p>
      </dgm:t>
    </dgm:pt>
    <dgm:pt modelId="{954B8280-13E1-4935-9B45-3DA9A6491DD5}" type="pres">
      <dgm:prSet presAssocID="{CCC40750-D2E7-4EB2-A8DB-406F4556095E}" presName="root" presStyleCnt="0">
        <dgm:presLayoutVars>
          <dgm:dir/>
          <dgm:resizeHandles val="exact"/>
        </dgm:presLayoutVars>
      </dgm:prSet>
      <dgm:spPr/>
    </dgm:pt>
    <dgm:pt modelId="{05B94441-45CC-478B-B5CD-F0E98EC6AED2}" type="pres">
      <dgm:prSet presAssocID="{C59D9A9B-7D4D-4801-8ABF-52FF1E259785}" presName="compNode" presStyleCnt="0"/>
      <dgm:spPr/>
    </dgm:pt>
    <dgm:pt modelId="{63B474DD-6F2A-4935-9EF6-332636570A76}" type="pres">
      <dgm:prSet presAssocID="{C59D9A9B-7D4D-4801-8ABF-52FF1E259785}" presName="iconBgRect" presStyleLbl="bgShp" presStyleIdx="0" presStyleCnt="3"/>
      <dgm:spPr>
        <a:prstGeom prst="round2DiagRect">
          <a:avLst>
            <a:gd name="adj1" fmla="val 29727"/>
            <a:gd name="adj2" fmla="val 0"/>
          </a:avLst>
        </a:prstGeom>
      </dgm:spPr>
    </dgm:pt>
    <dgm:pt modelId="{4EBF3677-76E3-47F6-AA6B-34A4119D8C65}" type="pres">
      <dgm:prSet presAssocID="{C59D9A9B-7D4D-4801-8ABF-52FF1E2597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BD9DCCE7-FF81-4FC9-9C6F-0901F518BF67}" type="pres">
      <dgm:prSet presAssocID="{C59D9A9B-7D4D-4801-8ABF-52FF1E259785}" presName="spaceRect" presStyleCnt="0"/>
      <dgm:spPr/>
    </dgm:pt>
    <dgm:pt modelId="{FBB164B3-D5D0-4297-BE89-B6C95DE3F366}" type="pres">
      <dgm:prSet presAssocID="{C59D9A9B-7D4D-4801-8ABF-52FF1E259785}" presName="textRect" presStyleLbl="revTx" presStyleIdx="0" presStyleCnt="3">
        <dgm:presLayoutVars>
          <dgm:chMax val="1"/>
          <dgm:chPref val="1"/>
        </dgm:presLayoutVars>
      </dgm:prSet>
      <dgm:spPr/>
    </dgm:pt>
    <dgm:pt modelId="{E0D857B8-7A86-4089-8307-E8A9A19A6A63}" type="pres">
      <dgm:prSet presAssocID="{627901B0-593E-420B-9511-5AD65FBB6057}" presName="sibTrans" presStyleCnt="0"/>
      <dgm:spPr/>
    </dgm:pt>
    <dgm:pt modelId="{E7E535BB-D802-4A64-9F0C-87D026208AA7}" type="pres">
      <dgm:prSet presAssocID="{0DB32531-DC9C-48C3-8613-796E9DE20BF9}" presName="compNode" presStyleCnt="0"/>
      <dgm:spPr/>
    </dgm:pt>
    <dgm:pt modelId="{CCEAC37B-B543-4C90-9D9B-DBD149E84D5F}" type="pres">
      <dgm:prSet presAssocID="{0DB32531-DC9C-48C3-8613-796E9DE20BF9}" presName="iconBgRect" presStyleLbl="bgShp" presStyleIdx="1" presStyleCnt="3"/>
      <dgm:spPr>
        <a:prstGeom prst="round2DiagRect">
          <a:avLst>
            <a:gd name="adj1" fmla="val 29727"/>
            <a:gd name="adj2" fmla="val 0"/>
          </a:avLst>
        </a:prstGeom>
      </dgm:spPr>
    </dgm:pt>
    <dgm:pt modelId="{91EB2B6B-2992-4AB7-B913-D6879B99A2FE}" type="pres">
      <dgm:prSet presAssocID="{0DB32531-DC9C-48C3-8613-796E9DE20B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lho"/>
        </a:ext>
      </dgm:extLst>
    </dgm:pt>
    <dgm:pt modelId="{FFEC7F5B-4323-4E98-943D-53EC578134B7}" type="pres">
      <dgm:prSet presAssocID="{0DB32531-DC9C-48C3-8613-796E9DE20BF9}" presName="spaceRect" presStyleCnt="0"/>
      <dgm:spPr/>
    </dgm:pt>
    <dgm:pt modelId="{475E4609-4FA2-47BB-9BD5-C3EA33460172}" type="pres">
      <dgm:prSet presAssocID="{0DB32531-DC9C-48C3-8613-796E9DE20BF9}" presName="textRect" presStyleLbl="revTx" presStyleIdx="1" presStyleCnt="3">
        <dgm:presLayoutVars>
          <dgm:chMax val="1"/>
          <dgm:chPref val="1"/>
        </dgm:presLayoutVars>
      </dgm:prSet>
      <dgm:spPr/>
    </dgm:pt>
    <dgm:pt modelId="{C565162D-4FB9-4C59-AA5D-786D89CF4937}" type="pres">
      <dgm:prSet presAssocID="{AEF78456-3190-4914-BB35-B93318DA5988}" presName="sibTrans" presStyleCnt="0"/>
      <dgm:spPr/>
    </dgm:pt>
    <dgm:pt modelId="{F8B2E55C-F2F3-4A5E-A6BC-DCB054006B0A}" type="pres">
      <dgm:prSet presAssocID="{8AE9A67D-DD68-49EF-9A00-89D9DCC911F5}" presName="compNode" presStyleCnt="0"/>
      <dgm:spPr/>
    </dgm:pt>
    <dgm:pt modelId="{A0044503-F334-4BC4-817C-C7EC003288DE}" type="pres">
      <dgm:prSet presAssocID="{8AE9A67D-DD68-49EF-9A00-89D9DCC911F5}" presName="iconBgRect" presStyleLbl="bgShp" presStyleIdx="2" presStyleCnt="3"/>
      <dgm:spPr>
        <a:prstGeom prst="round2DiagRect">
          <a:avLst>
            <a:gd name="adj1" fmla="val 29727"/>
            <a:gd name="adj2" fmla="val 0"/>
          </a:avLst>
        </a:prstGeom>
      </dgm:spPr>
    </dgm:pt>
    <dgm:pt modelId="{FCD267A7-16CB-437F-8506-D2E8584BE9B3}" type="pres">
      <dgm:prSet presAssocID="{8AE9A67D-DD68-49EF-9A00-89D9DCC911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607B82D4-F7DB-4CF6-944B-F56002F3ACBE}" type="pres">
      <dgm:prSet presAssocID="{8AE9A67D-DD68-49EF-9A00-89D9DCC911F5}" presName="spaceRect" presStyleCnt="0"/>
      <dgm:spPr/>
    </dgm:pt>
    <dgm:pt modelId="{AAD209BA-CB38-4FAC-9153-8E47D5FDEF20}" type="pres">
      <dgm:prSet presAssocID="{8AE9A67D-DD68-49EF-9A00-89D9DCC911F5}" presName="textRect" presStyleLbl="revTx" presStyleIdx="2" presStyleCnt="3">
        <dgm:presLayoutVars>
          <dgm:chMax val="1"/>
          <dgm:chPref val="1"/>
        </dgm:presLayoutVars>
      </dgm:prSet>
      <dgm:spPr/>
    </dgm:pt>
  </dgm:ptLst>
  <dgm:cxnLst>
    <dgm:cxn modelId="{046DAC0E-F50B-4E6B-B52D-370CF45A147F}" srcId="{CCC40750-D2E7-4EB2-A8DB-406F4556095E}" destId="{0DB32531-DC9C-48C3-8613-796E9DE20BF9}" srcOrd="1" destOrd="0" parTransId="{637C6DC5-204A-42BA-B762-D4505CC21CD9}" sibTransId="{AEF78456-3190-4914-BB35-B93318DA5988}"/>
    <dgm:cxn modelId="{C4F56112-34B6-4CFC-AA4F-A5D5AEA6773C}" type="presOf" srcId="{C59D9A9B-7D4D-4801-8ABF-52FF1E259785}" destId="{FBB164B3-D5D0-4297-BE89-B6C95DE3F366}" srcOrd="0" destOrd="0" presId="urn:microsoft.com/office/officeart/2018/5/layout/IconLeafLabelList"/>
    <dgm:cxn modelId="{CE41772C-4C68-4CD2-BC64-78A1C8384F84}" type="presOf" srcId="{0DB32531-DC9C-48C3-8613-796E9DE20BF9}" destId="{475E4609-4FA2-47BB-9BD5-C3EA33460172}" srcOrd="0" destOrd="0" presId="urn:microsoft.com/office/officeart/2018/5/layout/IconLeafLabelList"/>
    <dgm:cxn modelId="{5216C933-AFB6-422F-8F6B-8CBF2221E2D3}" type="presOf" srcId="{8AE9A67D-DD68-49EF-9A00-89D9DCC911F5}" destId="{AAD209BA-CB38-4FAC-9153-8E47D5FDEF20}" srcOrd="0" destOrd="0" presId="urn:microsoft.com/office/officeart/2018/5/layout/IconLeafLabelList"/>
    <dgm:cxn modelId="{662B1CA1-1540-4FB9-89AC-64A710454795}" type="presOf" srcId="{CCC40750-D2E7-4EB2-A8DB-406F4556095E}" destId="{954B8280-13E1-4935-9B45-3DA9A6491DD5}" srcOrd="0" destOrd="0" presId="urn:microsoft.com/office/officeart/2018/5/layout/IconLeafLabelList"/>
    <dgm:cxn modelId="{035C4CC8-FC83-44CF-B5AE-C6AFEE763F0F}" srcId="{CCC40750-D2E7-4EB2-A8DB-406F4556095E}" destId="{C59D9A9B-7D4D-4801-8ABF-52FF1E259785}" srcOrd="0" destOrd="0" parTransId="{03AD64E6-191A-4014-86F1-955D0349BF14}" sibTransId="{627901B0-593E-420B-9511-5AD65FBB6057}"/>
    <dgm:cxn modelId="{1EE795EC-FD3D-4279-9D6E-54DAF7653781}" srcId="{CCC40750-D2E7-4EB2-A8DB-406F4556095E}" destId="{8AE9A67D-DD68-49EF-9A00-89D9DCC911F5}" srcOrd="2" destOrd="0" parTransId="{C93BB488-5E83-4899-9B78-AB61F2E1BAE4}" sibTransId="{262843B6-7DE1-4666-910C-E1D539A0ADA8}"/>
    <dgm:cxn modelId="{D3C38CA1-67BB-401F-B58F-F2FA2C745AE1}" type="presParOf" srcId="{954B8280-13E1-4935-9B45-3DA9A6491DD5}" destId="{05B94441-45CC-478B-B5CD-F0E98EC6AED2}" srcOrd="0" destOrd="0" presId="urn:microsoft.com/office/officeart/2018/5/layout/IconLeafLabelList"/>
    <dgm:cxn modelId="{3A12390B-77EF-4F86-9884-45C541CACF17}" type="presParOf" srcId="{05B94441-45CC-478B-B5CD-F0E98EC6AED2}" destId="{63B474DD-6F2A-4935-9EF6-332636570A76}" srcOrd="0" destOrd="0" presId="urn:microsoft.com/office/officeart/2018/5/layout/IconLeafLabelList"/>
    <dgm:cxn modelId="{448453FC-B0B9-4020-8949-807CA25FE697}" type="presParOf" srcId="{05B94441-45CC-478B-B5CD-F0E98EC6AED2}" destId="{4EBF3677-76E3-47F6-AA6B-34A4119D8C65}" srcOrd="1" destOrd="0" presId="urn:microsoft.com/office/officeart/2018/5/layout/IconLeafLabelList"/>
    <dgm:cxn modelId="{5649CDAE-A46F-458B-BCF1-E3B32FA1AF94}" type="presParOf" srcId="{05B94441-45CC-478B-B5CD-F0E98EC6AED2}" destId="{BD9DCCE7-FF81-4FC9-9C6F-0901F518BF67}" srcOrd="2" destOrd="0" presId="urn:microsoft.com/office/officeart/2018/5/layout/IconLeafLabelList"/>
    <dgm:cxn modelId="{8B2F9011-BBB1-49FB-8795-A281C789151D}" type="presParOf" srcId="{05B94441-45CC-478B-B5CD-F0E98EC6AED2}" destId="{FBB164B3-D5D0-4297-BE89-B6C95DE3F366}" srcOrd="3" destOrd="0" presId="urn:microsoft.com/office/officeart/2018/5/layout/IconLeafLabelList"/>
    <dgm:cxn modelId="{70D82F47-5B6E-4931-BCBA-E1A605EE01F8}" type="presParOf" srcId="{954B8280-13E1-4935-9B45-3DA9A6491DD5}" destId="{E0D857B8-7A86-4089-8307-E8A9A19A6A63}" srcOrd="1" destOrd="0" presId="urn:microsoft.com/office/officeart/2018/5/layout/IconLeafLabelList"/>
    <dgm:cxn modelId="{0B3CA2BF-A775-4F00-B146-B9ADA1D7ECAC}" type="presParOf" srcId="{954B8280-13E1-4935-9B45-3DA9A6491DD5}" destId="{E7E535BB-D802-4A64-9F0C-87D026208AA7}" srcOrd="2" destOrd="0" presId="urn:microsoft.com/office/officeart/2018/5/layout/IconLeafLabelList"/>
    <dgm:cxn modelId="{73812438-8978-4AA6-A907-59018FD441D6}" type="presParOf" srcId="{E7E535BB-D802-4A64-9F0C-87D026208AA7}" destId="{CCEAC37B-B543-4C90-9D9B-DBD149E84D5F}" srcOrd="0" destOrd="0" presId="urn:microsoft.com/office/officeart/2018/5/layout/IconLeafLabelList"/>
    <dgm:cxn modelId="{2753177F-C720-4E9F-BF73-01C1469C8591}" type="presParOf" srcId="{E7E535BB-D802-4A64-9F0C-87D026208AA7}" destId="{91EB2B6B-2992-4AB7-B913-D6879B99A2FE}" srcOrd="1" destOrd="0" presId="urn:microsoft.com/office/officeart/2018/5/layout/IconLeafLabelList"/>
    <dgm:cxn modelId="{C67763FE-7C42-4F5C-8D07-81BCD5F1B3EB}" type="presParOf" srcId="{E7E535BB-D802-4A64-9F0C-87D026208AA7}" destId="{FFEC7F5B-4323-4E98-943D-53EC578134B7}" srcOrd="2" destOrd="0" presId="urn:microsoft.com/office/officeart/2018/5/layout/IconLeafLabelList"/>
    <dgm:cxn modelId="{577C138C-43DA-4D4B-A9E4-1D52043778ED}" type="presParOf" srcId="{E7E535BB-D802-4A64-9F0C-87D026208AA7}" destId="{475E4609-4FA2-47BB-9BD5-C3EA33460172}" srcOrd="3" destOrd="0" presId="urn:microsoft.com/office/officeart/2018/5/layout/IconLeafLabelList"/>
    <dgm:cxn modelId="{301BF1FC-B5E9-453E-ACFC-1B055509F84D}" type="presParOf" srcId="{954B8280-13E1-4935-9B45-3DA9A6491DD5}" destId="{C565162D-4FB9-4C59-AA5D-786D89CF4937}" srcOrd="3" destOrd="0" presId="urn:microsoft.com/office/officeart/2018/5/layout/IconLeafLabelList"/>
    <dgm:cxn modelId="{41EE3A7A-7C0F-4218-B0C2-F044323D6914}" type="presParOf" srcId="{954B8280-13E1-4935-9B45-3DA9A6491DD5}" destId="{F8B2E55C-F2F3-4A5E-A6BC-DCB054006B0A}" srcOrd="4" destOrd="0" presId="urn:microsoft.com/office/officeart/2018/5/layout/IconLeafLabelList"/>
    <dgm:cxn modelId="{C7396C2D-8752-4B00-A424-F8241CD3AC34}" type="presParOf" srcId="{F8B2E55C-F2F3-4A5E-A6BC-DCB054006B0A}" destId="{A0044503-F334-4BC4-817C-C7EC003288DE}" srcOrd="0" destOrd="0" presId="urn:microsoft.com/office/officeart/2018/5/layout/IconLeafLabelList"/>
    <dgm:cxn modelId="{F0262366-8764-42FB-8548-26C16BC39AFA}" type="presParOf" srcId="{F8B2E55C-F2F3-4A5E-A6BC-DCB054006B0A}" destId="{FCD267A7-16CB-437F-8506-D2E8584BE9B3}" srcOrd="1" destOrd="0" presId="urn:microsoft.com/office/officeart/2018/5/layout/IconLeafLabelList"/>
    <dgm:cxn modelId="{53A940BD-7688-4A04-90C8-A68BA7C7252F}" type="presParOf" srcId="{F8B2E55C-F2F3-4A5E-A6BC-DCB054006B0A}" destId="{607B82D4-F7DB-4CF6-944B-F56002F3ACBE}" srcOrd="2" destOrd="0" presId="urn:microsoft.com/office/officeart/2018/5/layout/IconLeafLabelList"/>
    <dgm:cxn modelId="{F56723F2-A2DF-4506-A6E5-304CBA338F69}" type="presParOf" srcId="{F8B2E55C-F2F3-4A5E-A6BC-DCB054006B0A}" destId="{AAD209BA-CB38-4FAC-9153-8E47D5FDEF2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7954A9-4845-4C9E-A677-0F5DA71C0B0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pt-BR"/>
        </a:p>
      </dgm:t>
    </dgm:pt>
    <dgm:pt modelId="{08551926-F90B-4689-AF27-360D30C35849}">
      <dgm:prSet/>
      <dgm:spPr/>
      <dgm:t>
        <a:bodyPr/>
        <a:lstStyle/>
        <a:p>
          <a:r>
            <a:rPr lang="pt-BR"/>
            <a:t>Validade nos métodos de geração de dados</a:t>
          </a:r>
        </a:p>
      </dgm:t>
    </dgm:pt>
    <dgm:pt modelId="{57D13855-D9CA-4240-B1CD-C7AE6180A80D}" type="parTrans" cxnId="{9F70F2AD-BA4F-4FAC-8F73-5C376D201A78}">
      <dgm:prSet/>
      <dgm:spPr/>
      <dgm:t>
        <a:bodyPr/>
        <a:lstStyle/>
        <a:p>
          <a:endParaRPr lang="pt-BR"/>
        </a:p>
      </dgm:t>
    </dgm:pt>
    <dgm:pt modelId="{F535A0FA-9718-4F57-892C-A94BC9530293}" type="sibTrans" cxnId="{9F70F2AD-BA4F-4FAC-8F73-5C376D201A78}">
      <dgm:prSet/>
      <dgm:spPr/>
      <dgm:t>
        <a:bodyPr/>
        <a:lstStyle/>
        <a:p>
          <a:endParaRPr lang="pt-BR"/>
        </a:p>
      </dgm:t>
    </dgm:pt>
    <dgm:pt modelId="{811442FA-FDBD-4DCE-A569-7D2839D6512D}">
      <dgm:prSet/>
      <dgm:spPr/>
      <dgm:t>
        <a:bodyPr/>
        <a:lstStyle/>
        <a:p>
          <a:r>
            <a:rPr lang="pt-BR"/>
            <a:t>Triangulação de métodos</a:t>
          </a:r>
        </a:p>
      </dgm:t>
    </dgm:pt>
    <dgm:pt modelId="{1BB5FD75-B1C0-4701-9B06-693959E41447}" type="parTrans" cxnId="{39BD9454-BF4C-4F63-921D-85B180FFB0C5}">
      <dgm:prSet/>
      <dgm:spPr/>
      <dgm:t>
        <a:bodyPr/>
        <a:lstStyle/>
        <a:p>
          <a:endParaRPr lang="pt-BR"/>
        </a:p>
      </dgm:t>
    </dgm:pt>
    <dgm:pt modelId="{E53103B7-7F3D-4398-9C9F-8F40B8BFC5BC}" type="sibTrans" cxnId="{39BD9454-BF4C-4F63-921D-85B180FFB0C5}">
      <dgm:prSet/>
      <dgm:spPr/>
      <dgm:t>
        <a:bodyPr/>
        <a:lstStyle/>
        <a:p>
          <a:endParaRPr lang="pt-BR"/>
        </a:p>
      </dgm:t>
    </dgm:pt>
    <dgm:pt modelId="{597CAC79-681D-4AE8-A9F7-583A6CB21630}">
      <dgm:prSet/>
      <dgm:spPr/>
      <dgm:t>
        <a:bodyPr/>
        <a:lstStyle/>
        <a:p>
          <a:r>
            <a:rPr lang="pt-BR"/>
            <a:t>Validade de interpretação</a:t>
          </a:r>
        </a:p>
      </dgm:t>
    </dgm:pt>
    <dgm:pt modelId="{F4EA59FC-95BE-4830-9B5B-AD7DAE3484CC}" type="parTrans" cxnId="{24F5F25F-B85F-427A-B506-4AB3EE86C15D}">
      <dgm:prSet/>
      <dgm:spPr/>
      <dgm:t>
        <a:bodyPr/>
        <a:lstStyle/>
        <a:p>
          <a:endParaRPr lang="pt-BR"/>
        </a:p>
      </dgm:t>
    </dgm:pt>
    <dgm:pt modelId="{638F9E80-0105-4F0A-B99E-8572D3E1BA9A}" type="sibTrans" cxnId="{24F5F25F-B85F-427A-B506-4AB3EE86C15D}">
      <dgm:prSet/>
      <dgm:spPr/>
      <dgm:t>
        <a:bodyPr/>
        <a:lstStyle/>
        <a:p>
          <a:endParaRPr lang="pt-BR"/>
        </a:p>
      </dgm:t>
    </dgm:pt>
    <dgm:pt modelId="{81C34389-9193-4B05-809E-BA84D8130682}">
      <dgm:prSet/>
      <dgm:spPr/>
      <dgm:t>
        <a:bodyPr/>
        <a:lstStyle/>
        <a:p>
          <a:r>
            <a:rPr lang="pt-BR"/>
            <a:t>Depende da validade dos métodos</a:t>
          </a:r>
        </a:p>
      </dgm:t>
    </dgm:pt>
    <dgm:pt modelId="{50329D50-A25A-4440-B10C-73AA39AD75D5}" type="parTrans" cxnId="{B17EE36E-CAD8-4978-839F-38456F90EB73}">
      <dgm:prSet/>
      <dgm:spPr/>
      <dgm:t>
        <a:bodyPr/>
        <a:lstStyle/>
        <a:p>
          <a:endParaRPr lang="pt-BR"/>
        </a:p>
      </dgm:t>
    </dgm:pt>
    <dgm:pt modelId="{93699139-5D69-4CD5-AC6A-963AD74983F9}" type="sibTrans" cxnId="{B17EE36E-CAD8-4978-839F-38456F90EB73}">
      <dgm:prSet/>
      <dgm:spPr/>
      <dgm:t>
        <a:bodyPr/>
        <a:lstStyle/>
        <a:p>
          <a:endParaRPr lang="pt-BR"/>
        </a:p>
      </dgm:t>
    </dgm:pt>
    <dgm:pt modelId="{F4C2DECF-876F-4459-9FC1-B471E83232B3}">
      <dgm:prSet/>
      <dgm:spPr/>
      <dgm:t>
        <a:bodyPr/>
        <a:lstStyle/>
        <a:p>
          <a:r>
            <a:rPr lang="pt-BR"/>
            <a:t>Demonstrar como chegou a tal interpretação</a:t>
          </a:r>
        </a:p>
      </dgm:t>
    </dgm:pt>
    <dgm:pt modelId="{09FC4BBE-C4DC-4938-9394-B15A314AADDE}" type="parTrans" cxnId="{EE139B48-8098-40A9-852A-0F2A3B6ACA55}">
      <dgm:prSet/>
      <dgm:spPr/>
      <dgm:t>
        <a:bodyPr/>
        <a:lstStyle/>
        <a:p>
          <a:endParaRPr lang="pt-BR"/>
        </a:p>
      </dgm:t>
    </dgm:pt>
    <dgm:pt modelId="{CC9FE271-7DE2-4A1B-9D09-7610442713A3}" type="sibTrans" cxnId="{EE139B48-8098-40A9-852A-0F2A3B6ACA55}">
      <dgm:prSet/>
      <dgm:spPr/>
      <dgm:t>
        <a:bodyPr/>
        <a:lstStyle/>
        <a:p>
          <a:endParaRPr lang="pt-BR"/>
        </a:p>
      </dgm:t>
    </dgm:pt>
    <dgm:pt modelId="{BAA14AFB-BFB2-49C8-B183-3453B9DEA1A1}" type="pres">
      <dgm:prSet presAssocID="{9F7954A9-4845-4C9E-A677-0F5DA71C0B0A}" presName="linear" presStyleCnt="0">
        <dgm:presLayoutVars>
          <dgm:animLvl val="lvl"/>
          <dgm:resizeHandles val="exact"/>
        </dgm:presLayoutVars>
      </dgm:prSet>
      <dgm:spPr/>
    </dgm:pt>
    <dgm:pt modelId="{1EF78DD2-7AFF-4F02-A0FB-1403517A5722}" type="pres">
      <dgm:prSet presAssocID="{08551926-F90B-4689-AF27-360D30C35849}" presName="parentText" presStyleLbl="node1" presStyleIdx="0" presStyleCnt="2">
        <dgm:presLayoutVars>
          <dgm:chMax val="0"/>
          <dgm:bulletEnabled val="1"/>
        </dgm:presLayoutVars>
      </dgm:prSet>
      <dgm:spPr/>
    </dgm:pt>
    <dgm:pt modelId="{4AD0E7AF-300E-417A-AFBB-9782B7AFD823}" type="pres">
      <dgm:prSet presAssocID="{08551926-F90B-4689-AF27-360D30C35849}" presName="childText" presStyleLbl="revTx" presStyleIdx="0" presStyleCnt="2">
        <dgm:presLayoutVars>
          <dgm:bulletEnabled val="1"/>
        </dgm:presLayoutVars>
      </dgm:prSet>
      <dgm:spPr/>
    </dgm:pt>
    <dgm:pt modelId="{4EE38165-FE81-46B0-8B1D-472E25EBA53D}" type="pres">
      <dgm:prSet presAssocID="{597CAC79-681D-4AE8-A9F7-583A6CB21630}" presName="parentText" presStyleLbl="node1" presStyleIdx="1" presStyleCnt="2">
        <dgm:presLayoutVars>
          <dgm:chMax val="0"/>
          <dgm:bulletEnabled val="1"/>
        </dgm:presLayoutVars>
      </dgm:prSet>
      <dgm:spPr/>
    </dgm:pt>
    <dgm:pt modelId="{BBE7845B-2FB8-4511-B220-6A69DE230097}" type="pres">
      <dgm:prSet presAssocID="{597CAC79-681D-4AE8-A9F7-583A6CB21630}" presName="childText" presStyleLbl="revTx" presStyleIdx="1" presStyleCnt="2">
        <dgm:presLayoutVars>
          <dgm:bulletEnabled val="1"/>
        </dgm:presLayoutVars>
      </dgm:prSet>
      <dgm:spPr/>
    </dgm:pt>
  </dgm:ptLst>
  <dgm:cxnLst>
    <dgm:cxn modelId="{D5925511-19C6-466E-B9E1-ABE75F2E74E8}" type="presOf" srcId="{F4C2DECF-876F-4459-9FC1-B471E83232B3}" destId="{BBE7845B-2FB8-4511-B220-6A69DE230097}" srcOrd="0" destOrd="1" presId="urn:microsoft.com/office/officeart/2005/8/layout/vList2"/>
    <dgm:cxn modelId="{CE294F1B-9955-466D-AC85-C7394873FA59}" type="presOf" srcId="{81C34389-9193-4B05-809E-BA84D8130682}" destId="{BBE7845B-2FB8-4511-B220-6A69DE230097}" srcOrd="0" destOrd="0" presId="urn:microsoft.com/office/officeart/2005/8/layout/vList2"/>
    <dgm:cxn modelId="{88DE425C-70F8-4F98-85F2-C8100A731D0F}" type="presOf" srcId="{9F7954A9-4845-4C9E-A677-0F5DA71C0B0A}" destId="{BAA14AFB-BFB2-49C8-B183-3453B9DEA1A1}" srcOrd="0" destOrd="0" presId="urn:microsoft.com/office/officeart/2005/8/layout/vList2"/>
    <dgm:cxn modelId="{24F5F25F-B85F-427A-B506-4AB3EE86C15D}" srcId="{9F7954A9-4845-4C9E-A677-0F5DA71C0B0A}" destId="{597CAC79-681D-4AE8-A9F7-583A6CB21630}" srcOrd="1" destOrd="0" parTransId="{F4EA59FC-95BE-4830-9B5B-AD7DAE3484CC}" sibTransId="{638F9E80-0105-4F0A-B99E-8572D3E1BA9A}"/>
    <dgm:cxn modelId="{E953C245-DA9A-4020-9BCC-1383954C4BFD}" type="presOf" srcId="{597CAC79-681D-4AE8-A9F7-583A6CB21630}" destId="{4EE38165-FE81-46B0-8B1D-472E25EBA53D}" srcOrd="0" destOrd="0" presId="urn:microsoft.com/office/officeart/2005/8/layout/vList2"/>
    <dgm:cxn modelId="{EE139B48-8098-40A9-852A-0F2A3B6ACA55}" srcId="{597CAC79-681D-4AE8-A9F7-583A6CB21630}" destId="{F4C2DECF-876F-4459-9FC1-B471E83232B3}" srcOrd="1" destOrd="0" parTransId="{09FC4BBE-C4DC-4938-9394-B15A314AADDE}" sibTransId="{CC9FE271-7DE2-4A1B-9D09-7610442713A3}"/>
    <dgm:cxn modelId="{B17EE36E-CAD8-4978-839F-38456F90EB73}" srcId="{597CAC79-681D-4AE8-A9F7-583A6CB21630}" destId="{81C34389-9193-4B05-809E-BA84D8130682}" srcOrd="0" destOrd="0" parTransId="{50329D50-A25A-4440-B10C-73AA39AD75D5}" sibTransId="{93699139-5D69-4CD5-AC6A-963AD74983F9}"/>
    <dgm:cxn modelId="{39BD9454-BF4C-4F63-921D-85B180FFB0C5}" srcId="{08551926-F90B-4689-AF27-360D30C35849}" destId="{811442FA-FDBD-4DCE-A569-7D2839D6512D}" srcOrd="0" destOrd="0" parTransId="{1BB5FD75-B1C0-4701-9B06-693959E41447}" sibTransId="{E53103B7-7F3D-4398-9C9F-8F40B8BFC5BC}"/>
    <dgm:cxn modelId="{FE5DB07B-75FD-4ED9-ACCB-C0AD973CF2F2}" type="presOf" srcId="{08551926-F90B-4689-AF27-360D30C35849}" destId="{1EF78DD2-7AFF-4F02-A0FB-1403517A5722}" srcOrd="0" destOrd="0" presId="urn:microsoft.com/office/officeart/2005/8/layout/vList2"/>
    <dgm:cxn modelId="{9F70F2AD-BA4F-4FAC-8F73-5C376D201A78}" srcId="{9F7954A9-4845-4C9E-A677-0F5DA71C0B0A}" destId="{08551926-F90B-4689-AF27-360D30C35849}" srcOrd="0" destOrd="0" parTransId="{57D13855-D9CA-4240-B1CD-C7AE6180A80D}" sibTransId="{F535A0FA-9718-4F57-892C-A94BC9530293}"/>
    <dgm:cxn modelId="{CD83D4B9-B18B-478E-85D4-6F61748B261E}" type="presOf" srcId="{811442FA-FDBD-4DCE-A569-7D2839D6512D}" destId="{4AD0E7AF-300E-417A-AFBB-9782B7AFD823}" srcOrd="0" destOrd="0" presId="urn:microsoft.com/office/officeart/2005/8/layout/vList2"/>
    <dgm:cxn modelId="{2C6622C6-BDE9-4E25-BFBE-8E328DB20DC9}" type="presParOf" srcId="{BAA14AFB-BFB2-49C8-B183-3453B9DEA1A1}" destId="{1EF78DD2-7AFF-4F02-A0FB-1403517A5722}" srcOrd="0" destOrd="0" presId="urn:microsoft.com/office/officeart/2005/8/layout/vList2"/>
    <dgm:cxn modelId="{12189D6D-9043-4849-9E86-1F3CEEF522C9}" type="presParOf" srcId="{BAA14AFB-BFB2-49C8-B183-3453B9DEA1A1}" destId="{4AD0E7AF-300E-417A-AFBB-9782B7AFD823}" srcOrd="1" destOrd="0" presId="urn:microsoft.com/office/officeart/2005/8/layout/vList2"/>
    <dgm:cxn modelId="{466158F8-52F4-46EA-BA55-9A83F31ABFAA}" type="presParOf" srcId="{BAA14AFB-BFB2-49C8-B183-3453B9DEA1A1}" destId="{4EE38165-FE81-46B0-8B1D-472E25EBA53D}" srcOrd="2" destOrd="0" presId="urn:microsoft.com/office/officeart/2005/8/layout/vList2"/>
    <dgm:cxn modelId="{EF14CC13-D312-453E-997D-589AEF3BB9CC}" type="presParOf" srcId="{BAA14AFB-BFB2-49C8-B183-3453B9DEA1A1}" destId="{BBE7845B-2FB8-4511-B220-6A69DE23009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DE8598-7378-4E36-94E0-FA656B20A0E9}"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416D4B9D-24B3-474F-93FD-C7E72A885E33}">
      <dgm:prSet/>
      <dgm:spPr/>
      <dgm:t>
        <a:bodyPr/>
        <a:lstStyle/>
        <a:p>
          <a:pPr>
            <a:defRPr b="1"/>
          </a:pPr>
          <a:r>
            <a:rPr lang="pt-BR"/>
            <a:t>Confiabilidade</a:t>
          </a:r>
          <a:endParaRPr lang="en-US"/>
        </a:p>
      </dgm:t>
    </dgm:pt>
    <dgm:pt modelId="{9EF24D61-313A-42D5-9E8F-F85923CBE731}" type="parTrans" cxnId="{AEB442E6-3479-41C3-A3D9-01310AC98700}">
      <dgm:prSet/>
      <dgm:spPr/>
      <dgm:t>
        <a:bodyPr/>
        <a:lstStyle/>
        <a:p>
          <a:endParaRPr lang="en-US"/>
        </a:p>
      </dgm:t>
    </dgm:pt>
    <dgm:pt modelId="{65C97371-570D-4679-9D97-510D68D2B776}" type="sibTrans" cxnId="{AEB442E6-3479-41C3-A3D9-01310AC98700}">
      <dgm:prSet/>
      <dgm:spPr/>
      <dgm:t>
        <a:bodyPr/>
        <a:lstStyle/>
        <a:p>
          <a:endParaRPr lang="en-US"/>
        </a:p>
      </dgm:t>
    </dgm:pt>
    <dgm:pt modelId="{B2A02480-6A93-4C38-8572-A686B1D35358}">
      <dgm:prSet/>
      <dgm:spPr/>
      <dgm:t>
        <a:bodyPr/>
        <a:lstStyle/>
        <a:p>
          <a:r>
            <a:rPr lang="pt-BR"/>
            <a:t>Replicabilidade das descobertas científicas</a:t>
          </a:r>
          <a:endParaRPr lang="en-US"/>
        </a:p>
      </dgm:t>
    </dgm:pt>
    <dgm:pt modelId="{4C63006C-E06A-4A7E-BE43-1FAE2B32E065}" type="parTrans" cxnId="{821328F5-BCF9-4337-BFE0-C4F0D12C0E51}">
      <dgm:prSet/>
      <dgm:spPr/>
      <dgm:t>
        <a:bodyPr/>
        <a:lstStyle/>
        <a:p>
          <a:endParaRPr lang="en-US"/>
        </a:p>
      </dgm:t>
    </dgm:pt>
    <dgm:pt modelId="{99FB0FF8-F172-443F-A121-FA67EEFD273B}" type="sibTrans" cxnId="{821328F5-BCF9-4337-BFE0-C4F0D12C0E51}">
      <dgm:prSet/>
      <dgm:spPr/>
      <dgm:t>
        <a:bodyPr/>
        <a:lstStyle/>
        <a:p>
          <a:endParaRPr lang="en-US"/>
        </a:p>
      </dgm:t>
    </dgm:pt>
    <dgm:pt modelId="{E29318AC-6E95-4E2F-BB28-CDF16E69CDF2}">
      <dgm:prSet/>
      <dgm:spPr/>
      <dgm:t>
        <a:bodyPr/>
        <a:lstStyle/>
        <a:p>
          <a:pPr>
            <a:defRPr b="1"/>
          </a:pPr>
          <a:r>
            <a:rPr lang="pt-BR"/>
            <a:t>Validade</a:t>
          </a:r>
          <a:endParaRPr lang="en-US"/>
        </a:p>
      </dgm:t>
    </dgm:pt>
    <dgm:pt modelId="{3D24B518-0EE0-449C-B89E-8611FEA70369}" type="parTrans" cxnId="{5FE93756-E938-40EE-B8CA-132058286C9F}">
      <dgm:prSet/>
      <dgm:spPr/>
      <dgm:t>
        <a:bodyPr/>
        <a:lstStyle/>
        <a:p>
          <a:endParaRPr lang="en-US"/>
        </a:p>
      </dgm:t>
    </dgm:pt>
    <dgm:pt modelId="{823ECC3C-F9C0-4A71-B456-06933FAAC60A}" type="sibTrans" cxnId="{5FE93756-E938-40EE-B8CA-132058286C9F}">
      <dgm:prSet/>
      <dgm:spPr/>
      <dgm:t>
        <a:bodyPr/>
        <a:lstStyle/>
        <a:p>
          <a:endParaRPr lang="en-US"/>
        </a:p>
      </dgm:t>
    </dgm:pt>
    <dgm:pt modelId="{A08059E7-E05D-408B-9462-0A402EFA0DF7}">
      <dgm:prSet/>
      <dgm:spPr/>
      <dgm:t>
        <a:bodyPr/>
        <a:lstStyle/>
        <a:p>
          <a:r>
            <a:rPr lang="pt-BR"/>
            <a:t>Exatidão das descobertas</a:t>
          </a:r>
          <a:endParaRPr lang="en-US"/>
        </a:p>
      </dgm:t>
    </dgm:pt>
    <dgm:pt modelId="{CB4AA68F-8AE0-4CB1-9531-2A657DB158B8}" type="parTrans" cxnId="{90AFA3C5-8C4C-4ACD-96D1-6EA34FD5D398}">
      <dgm:prSet/>
      <dgm:spPr/>
      <dgm:t>
        <a:bodyPr/>
        <a:lstStyle/>
        <a:p>
          <a:endParaRPr lang="en-US"/>
        </a:p>
      </dgm:t>
    </dgm:pt>
    <dgm:pt modelId="{C02E967C-8F44-4E6A-AAE2-F0B9B78F29D7}" type="sibTrans" cxnId="{90AFA3C5-8C4C-4ACD-96D1-6EA34FD5D398}">
      <dgm:prSet/>
      <dgm:spPr/>
      <dgm:t>
        <a:bodyPr/>
        <a:lstStyle/>
        <a:p>
          <a:endParaRPr lang="en-US"/>
        </a:p>
      </dgm:t>
    </dgm:pt>
    <dgm:pt modelId="{F45CDECC-2D7F-4CE9-AE75-0E0112F3D2DE}" type="pres">
      <dgm:prSet presAssocID="{F4DE8598-7378-4E36-94E0-FA656B20A0E9}" presName="root" presStyleCnt="0">
        <dgm:presLayoutVars>
          <dgm:dir/>
          <dgm:resizeHandles val="exact"/>
        </dgm:presLayoutVars>
      </dgm:prSet>
      <dgm:spPr/>
    </dgm:pt>
    <dgm:pt modelId="{DFF099AB-1C68-4A58-91E0-32259B6EBAD7}" type="pres">
      <dgm:prSet presAssocID="{416D4B9D-24B3-474F-93FD-C7E72A885E33}" presName="compNode" presStyleCnt="0"/>
      <dgm:spPr/>
    </dgm:pt>
    <dgm:pt modelId="{B4DB83B2-6E85-42A8-A90A-A4811CBE9807}" type="pres">
      <dgm:prSet presAssocID="{416D4B9D-24B3-474F-93FD-C7E72A885E3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0F9373CE-AC4A-4787-8EE9-21C82AE9999F}" type="pres">
      <dgm:prSet presAssocID="{416D4B9D-24B3-474F-93FD-C7E72A885E33}" presName="iconSpace" presStyleCnt="0"/>
      <dgm:spPr/>
    </dgm:pt>
    <dgm:pt modelId="{E63E79DF-2863-4BF3-BBBB-A788D548C204}" type="pres">
      <dgm:prSet presAssocID="{416D4B9D-24B3-474F-93FD-C7E72A885E33}" presName="parTx" presStyleLbl="revTx" presStyleIdx="0" presStyleCnt="4">
        <dgm:presLayoutVars>
          <dgm:chMax val="0"/>
          <dgm:chPref val="0"/>
        </dgm:presLayoutVars>
      </dgm:prSet>
      <dgm:spPr/>
    </dgm:pt>
    <dgm:pt modelId="{66632B35-2723-4C72-B960-ACA8D49385A2}" type="pres">
      <dgm:prSet presAssocID="{416D4B9D-24B3-474F-93FD-C7E72A885E33}" presName="txSpace" presStyleCnt="0"/>
      <dgm:spPr/>
    </dgm:pt>
    <dgm:pt modelId="{E72EE25E-507E-43F0-B417-11FE6D5E63D5}" type="pres">
      <dgm:prSet presAssocID="{416D4B9D-24B3-474F-93FD-C7E72A885E33}" presName="desTx" presStyleLbl="revTx" presStyleIdx="1" presStyleCnt="4">
        <dgm:presLayoutVars/>
      </dgm:prSet>
      <dgm:spPr/>
    </dgm:pt>
    <dgm:pt modelId="{E6A4EDAD-4337-489C-8C27-1A6D0031DD2E}" type="pres">
      <dgm:prSet presAssocID="{65C97371-570D-4679-9D97-510D68D2B776}" presName="sibTrans" presStyleCnt="0"/>
      <dgm:spPr/>
    </dgm:pt>
    <dgm:pt modelId="{6BABCA91-4F1A-4DA5-B388-B023A315807B}" type="pres">
      <dgm:prSet presAssocID="{E29318AC-6E95-4E2F-BB28-CDF16E69CDF2}" presName="compNode" presStyleCnt="0"/>
      <dgm:spPr/>
    </dgm:pt>
    <dgm:pt modelId="{5665F361-A977-4A12-B353-1442D2FB7433}" type="pres">
      <dgm:prSet presAssocID="{E29318AC-6E95-4E2F-BB28-CDF16E69CD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a mosca"/>
        </a:ext>
      </dgm:extLst>
    </dgm:pt>
    <dgm:pt modelId="{AD44CF8D-EF1C-40F6-B951-61957462A791}" type="pres">
      <dgm:prSet presAssocID="{E29318AC-6E95-4E2F-BB28-CDF16E69CDF2}" presName="iconSpace" presStyleCnt="0"/>
      <dgm:spPr/>
    </dgm:pt>
    <dgm:pt modelId="{86586DD9-42CF-44D9-A9F8-3442E1A4533B}" type="pres">
      <dgm:prSet presAssocID="{E29318AC-6E95-4E2F-BB28-CDF16E69CDF2}" presName="parTx" presStyleLbl="revTx" presStyleIdx="2" presStyleCnt="4">
        <dgm:presLayoutVars>
          <dgm:chMax val="0"/>
          <dgm:chPref val="0"/>
        </dgm:presLayoutVars>
      </dgm:prSet>
      <dgm:spPr/>
    </dgm:pt>
    <dgm:pt modelId="{63BD39E4-1015-4A34-92A7-33465773BB40}" type="pres">
      <dgm:prSet presAssocID="{E29318AC-6E95-4E2F-BB28-CDF16E69CDF2}" presName="txSpace" presStyleCnt="0"/>
      <dgm:spPr/>
    </dgm:pt>
    <dgm:pt modelId="{AA776870-B4DF-4692-A8C5-B3363FF64291}" type="pres">
      <dgm:prSet presAssocID="{E29318AC-6E95-4E2F-BB28-CDF16E69CDF2}" presName="desTx" presStyleLbl="revTx" presStyleIdx="3" presStyleCnt="4">
        <dgm:presLayoutVars/>
      </dgm:prSet>
      <dgm:spPr/>
    </dgm:pt>
  </dgm:ptLst>
  <dgm:cxnLst>
    <dgm:cxn modelId="{1B4FD018-A28D-48BC-B62D-D6400D0430F2}" type="presOf" srcId="{A08059E7-E05D-408B-9462-0A402EFA0DF7}" destId="{AA776870-B4DF-4692-A8C5-B3363FF64291}" srcOrd="0" destOrd="0" presId="urn:microsoft.com/office/officeart/2018/5/layout/CenteredIconLabelDescriptionList"/>
    <dgm:cxn modelId="{03C1D420-00F8-4403-98BB-0BDF74FAF3A3}" type="presOf" srcId="{E29318AC-6E95-4E2F-BB28-CDF16E69CDF2}" destId="{86586DD9-42CF-44D9-A9F8-3442E1A4533B}" srcOrd="0" destOrd="0" presId="urn:microsoft.com/office/officeart/2018/5/layout/CenteredIconLabelDescriptionList"/>
    <dgm:cxn modelId="{D8463A31-F92E-4684-AA5E-DD9B02E264B8}" type="presOf" srcId="{B2A02480-6A93-4C38-8572-A686B1D35358}" destId="{E72EE25E-507E-43F0-B417-11FE6D5E63D5}" srcOrd="0" destOrd="0" presId="urn:microsoft.com/office/officeart/2018/5/layout/CenteredIconLabelDescriptionList"/>
    <dgm:cxn modelId="{5FE93756-E938-40EE-B8CA-132058286C9F}" srcId="{F4DE8598-7378-4E36-94E0-FA656B20A0E9}" destId="{E29318AC-6E95-4E2F-BB28-CDF16E69CDF2}" srcOrd="1" destOrd="0" parTransId="{3D24B518-0EE0-449C-B89E-8611FEA70369}" sibTransId="{823ECC3C-F9C0-4A71-B456-06933FAAC60A}"/>
    <dgm:cxn modelId="{F46A0B9E-EC62-4F75-BBE2-E5194BBA31FD}" type="presOf" srcId="{F4DE8598-7378-4E36-94E0-FA656B20A0E9}" destId="{F45CDECC-2D7F-4CE9-AE75-0E0112F3D2DE}" srcOrd="0" destOrd="0" presId="urn:microsoft.com/office/officeart/2018/5/layout/CenteredIconLabelDescriptionList"/>
    <dgm:cxn modelId="{ED98C09F-B9C4-41ED-A307-769815A3CC7B}" type="presOf" srcId="{416D4B9D-24B3-474F-93FD-C7E72A885E33}" destId="{E63E79DF-2863-4BF3-BBBB-A788D548C204}" srcOrd="0" destOrd="0" presId="urn:microsoft.com/office/officeart/2018/5/layout/CenteredIconLabelDescriptionList"/>
    <dgm:cxn modelId="{90AFA3C5-8C4C-4ACD-96D1-6EA34FD5D398}" srcId="{E29318AC-6E95-4E2F-BB28-CDF16E69CDF2}" destId="{A08059E7-E05D-408B-9462-0A402EFA0DF7}" srcOrd="0" destOrd="0" parTransId="{CB4AA68F-8AE0-4CB1-9531-2A657DB158B8}" sibTransId="{C02E967C-8F44-4E6A-AAE2-F0B9B78F29D7}"/>
    <dgm:cxn modelId="{AEB442E6-3479-41C3-A3D9-01310AC98700}" srcId="{F4DE8598-7378-4E36-94E0-FA656B20A0E9}" destId="{416D4B9D-24B3-474F-93FD-C7E72A885E33}" srcOrd="0" destOrd="0" parTransId="{9EF24D61-313A-42D5-9E8F-F85923CBE731}" sibTransId="{65C97371-570D-4679-9D97-510D68D2B776}"/>
    <dgm:cxn modelId="{821328F5-BCF9-4337-BFE0-C4F0D12C0E51}" srcId="{416D4B9D-24B3-474F-93FD-C7E72A885E33}" destId="{B2A02480-6A93-4C38-8572-A686B1D35358}" srcOrd="0" destOrd="0" parTransId="{4C63006C-E06A-4A7E-BE43-1FAE2B32E065}" sibTransId="{99FB0FF8-F172-443F-A121-FA67EEFD273B}"/>
    <dgm:cxn modelId="{C0ABD62B-B4AE-42E7-A68E-92E3656FF60B}" type="presParOf" srcId="{F45CDECC-2D7F-4CE9-AE75-0E0112F3D2DE}" destId="{DFF099AB-1C68-4A58-91E0-32259B6EBAD7}" srcOrd="0" destOrd="0" presId="urn:microsoft.com/office/officeart/2018/5/layout/CenteredIconLabelDescriptionList"/>
    <dgm:cxn modelId="{4121BB2E-F174-4E2F-BE42-D609D7AF9938}" type="presParOf" srcId="{DFF099AB-1C68-4A58-91E0-32259B6EBAD7}" destId="{B4DB83B2-6E85-42A8-A90A-A4811CBE9807}" srcOrd="0" destOrd="0" presId="urn:microsoft.com/office/officeart/2018/5/layout/CenteredIconLabelDescriptionList"/>
    <dgm:cxn modelId="{F3743FAA-51CA-4194-8D97-C667FF45E826}" type="presParOf" srcId="{DFF099AB-1C68-4A58-91E0-32259B6EBAD7}" destId="{0F9373CE-AC4A-4787-8EE9-21C82AE9999F}" srcOrd="1" destOrd="0" presId="urn:microsoft.com/office/officeart/2018/5/layout/CenteredIconLabelDescriptionList"/>
    <dgm:cxn modelId="{0A10C98A-06A7-4DD5-8604-6219349A4D8A}" type="presParOf" srcId="{DFF099AB-1C68-4A58-91E0-32259B6EBAD7}" destId="{E63E79DF-2863-4BF3-BBBB-A788D548C204}" srcOrd="2" destOrd="0" presId="urn:microsoft.com/office/officeart/2018/5/layout/CenteredIconLabelDescriptionList"/>
    <dgm:cxn modelId="{2C952D76-A9B5-4F02-8464-99EF31464637}" type="presParOf" srcId="{DFF099AB-1C68-4A58-91E0-32259B6EBAD7}" destId="{66632B35-2723-4C72-B960-ACA8D49385A2}" srcOrd="3" destOrd="0" presId="urn:microsoft.com/office/officeart/2018/5/layout/CenteredIconLabelDescriptionList"/>
    <dgm:cxn modelId="{BEAC38BC-A56C-4687-B3C7-81D193C4FC12}" type="presParOf" srcId="{DFF099AB-1C68-4A58-91E0-32259B6EBAD7}" destId="{E72EE25E-507E-43F0-B417-11FE6D5E63D5}" srcOrd="4" destOrd="0" presId="urn:microsoft.com/office/officeart/2018/5/layout/CenteredIconLabelDescriptionList"/>
    <dgm:cxn modelId="{358D1778-3423-4B8A-AB46-3F1753AA5AEC}" type="presParOf" srcId="{F45CDECC-2D7F-4CE9-AE75-0E0112F3D2DE}" destId="{E6A4EDAD-4337-489C-8C27-1A6D0031DD2E}" srcOrd="1" destOrd="0" presId="urn:microsoft.com/office/officeart/2018/5/layout/CenteredIconLabelDescriptionList"/>
    <dgm:cxn modelId="{3622B6E8-BA06-4A81-A6CB-E6A6C22D4AF2}" type="presParOf" srcId="{F45CDECC-2D7F-4CE9-AE75-0E0112F3D2DE}" destId="{6BABCA91-4F1A-4DA5-B388-B023A315807B}" srcOrd="2" destOrd="0" presId="urn:microsoft.com/office/officeart/2018/5/layout/CenteredIconLabelDescriptionList"/>
    <dgm:cxn modelId="{9076CB2D-154E-40EC-A076-E3B48306EB52}" type="presParOf" srcId="{6BABCA91-4F1A-4DA5-B388-B023A315807B}" destId="{5665F361-A977-4A12-B353-1442D2FB7433}" srcOrd="0" destOrd="0" presId="urn:microsoft.com/office/officeart/2018/5/layout/CenteredIconLabelDescriptionList"/>
    <dgm:cxn modelId="{B1CA1506-6F74-456E-ACB7-764759204BA2}" type="presParOf" srcId="{6BABCA91-4F1A-4DA5-B388-B023A315807B}" destId="{AD44CF8D-EF1C-40F6-B951-61957462A791}" srcOrd="1" destOrd="0" presId="urn:microsoft.com/office/officeart/2018/5/layout/CenteredIconLabelDescriptionList"/>
    <dgm:cxn modelId="{27BA5DD1-0D95-449E-BC87-4F6E70ABF54A}" type="presParOf" srcId="{6BABCA91-4F1A-4DA5-B388-B023A315807B}" destId="{86586DD9-42CF-44D9-A9F8-3442E1A4533B}" srcOrd="2" destOrd="0" presId="urn:microsoft.com/office/officeart/2018/5/layout/CenteredIconLabelDescriptionList"/>
    <dgm:cxn modelId="{1CBCF73E-2294-42D2-A420-82FC79DE073A}" type="presParOf" srcId="{6BABCA91-4F1A-4DA5-B388-B023A315807B}" destId="{63BD39E4-1015-4A34-92A7-33465773BB40}" srcOrd="3" destOrd="0" presId="urn:microsoft.com/office/officeart/2018/5/layout/CenteredIconLabelDescriptionList"/>
    <dgm:cxn modelId="{7EBF98AC-2A4F-4CA1-A165-CE4938A4B3D6}" type="presParOf" srcId="{6BABCA91-4F1A-4DA5-B388-B023A315807B}" destId="{AA776870-B4DF-4692-A8C5-B3363FF6429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111F16-036B-4C39-9B97-E5A59ED201E2}" type="doc">
      <dgm:prSet loTypeId="urn:microsoft.com/office/officeart/2005/8/layout/vList2" loCatId="list" qsTypeId="urn:microsoft.com/office/officeart/2005/8/quickstyle/simple1" qsCatId="simple" csTypeId="urn:microsoft.com/office/officeart/2005/8/colors/accent3_5" csCatId="accent3"/>
      <dgm:spPr/>
      <dgm:t>
        <a:bodyPr/>
        <a:lstStyle/>
        <a:p>
          <a:endParaRPr lang="pt-BR"/>
        </a:p>
      </dgm:t>
    </dgm:pt>
    <dgm:pt modelId="{E787E54C-0AC0-40FE-BF5D-DC0E28955264}">
      <dgm:prSet/>
      <dgm:spPr/>
      <dgm:t>
        <a:bodyPr/>
        <a:lstStyle/>
        <a:p>
          <a:r>
            <a:rPr lang="pt-BR" b="0">
              <a:solidFill>
                <a:schemeClr val="tx1"/>
              </a:solidFill>
            </a:rPr>
            <a:t>Validade interna -&gt; Credibilidade</a:t>
          </a:r>
        </a:p>
      </dgm:t>
    </dgm:pt>
    <dgm:pt modelId="{FC205C4E-9347-4869-AB52-889A624F6358}" type="parTrans" cxnId="{A99BA734-644F-4825-A4FD-9B5F2C48B50C}">
      <dgm:prSet/>
      <dgm:spPr/>
      <dgm:t>
        <a:bodyPr/>
        <a:lstStyle/>
        <a:p>
          <a:endParaRPr lang="pt-BR" b="0">
            <a:solidFill>
              <a:schemeClr val="tx1"/>
            </a:solidFill>
          </a:endParaRPr>
        </a:p>
      </dgm:t>
    </dgm:pt>
    <dgm:pt modelId="{FB6D5B70-B1EF-44CC-AABE-193E7E1CED15}" type="sibTrans" cxnId="{A99BA734-644F-4825-A4FD-9B5F2C48B50C}">
      <dgm:prSet/>
      <dgm:spPr/>
      <dgm:t>
        <a:bodyPr/>
        <a:lstStyle/>
        <a:p>
          <a:endParaRPr lang="pt-BR" b="0">
            <a:solidFill>
              <a:schemeClr val="tx1"/>
            </a:solidFill>
          </a:endParaRPr>
        </a:p>
      </dgm:t>
    </dgm:pt>
    <dgm:pt modelId="{3E05B644-9CB0-4919-A1F0-125432B0324A}">
      <dgm:prSet/>
      <dgm:spPr/>
      <dgm:t>
        <a:bodyPr/>
        <a:lstStyle/>
        <a:p>
          <a:r>
            <a:rPr lang="pt-BR" b="0">
              <a:solidFill>
                <a:schemeClr val="tx1"/>
              </a:solidFill>
            </a:rPr>
            <a:t>Validade externa -&gt; Transferibilidade ou passível de transferência  </a:t>
          </a:r>
        </a:p>
      </dgm:t>
    </dgm:pt>
    <dgm:pt modelId="{86BCB9DA-08F2-4D1C-94EA-0548BB26B6F9}" type="parTrans" cxnId="{F365164B-5B17-4C8A-96D2-CBCD7867262D}">
      <dgm:prSet/>
      <dgm:spPr/>
      <dgm:t>
        <a:bodyPr/>
        <a:lstStyle/>
        <a:p>
          <a:endParaRPr lang="pt-BR" b="0">
            <a:solidFill>
              <a:schemeClr val="tx1"/>
            </a:solidFill>
          </a:endParaRPr>
        </a:p>
      </dgm:t>
    </dgm:pt>
    <dgm:pt modelId="{6590072E-DCB1-49C3-AD5F-334B67560DF6}" type="sibTrans" cxnId="{F365164B-5B17-4C8A-96D2-CBCD7867262D}">
      <dgm:prSet/>
      <dgm:spPr/>
      <dgm:t>
        <a:bodyPr/>
        <a:lstStyle/>
        <a:p>
          <a:endParaRPr lang="pt-BR" b="0">
            <a:solidFill>
              <a:schemeClr val="tx1"/>
            </a:solidFill>
          </a:endParaRPr>
        </a:p>
      </dgm:t>
    </dgm:pt>
    <dgm:pt modelId="{0EC3CDC3-5194-4649-8153-35A0CB496BF6}">
      <dgm:prSet/>
      <dgm:spPr/>
      <dgm:t>
        <a:bodyPr/>
        <a:lstStyle/>
        <a:p>
          <a:r>
            <a:rPr lang="pt-BR" b="0">
              <a:solidFill>
                <a:schemeClr val="tx1"/>
              </a:solidFill>
            </a:rPr>
            <a:t>Fidedignidade -&gt; Confiança</a:t>
          </a:r>
        </a:p>
      </dgm:t>
    </dgm:pt>
    <dgm:pt modelId="{659BB1D4-65CF-414C-A7A0-B50D5C0E4E45}" type="parTrans" cxnId="{3A45FB44-F123-4346-9B1C-F998A8E02CC9}">
      <dgm:prSet/>
      <dgm:spPr/>
      <dgm:t>
        <a:bodyPr/>
        <a:lstStyle/>
        <a:p>
          <a:endParaRPr lang="pt-BR" b="0">
            <a:solidFill>
              <a:schemeClr val="tx1"/>
            </a:solidFill>
          </a:endParaRPr>
        </a:p>
      </dgm:t>
    </dgm:pt>
    <dgm:pt modelId="{5A4CB363-CD8A-4CE4-A5A6-CEB82A97C364}" type="sibTrans" cxnId="{3A45FB44-F123-4346-9B1C-F998A8E02CC9}">
      <dgm:prSet/>
      <dgm:spPr/>
      <dgm:t>
        <a:bodyPr/>
        <a:lstStyle/>
        <a:p>
          <a:endParaRPr lang="pt-BR" b="0">
            <a:solidFill>
              <a:schemeClr val="tx1"/>
            </a:solidFill>
          </a:endParaRPr>
        </a:p>
      </dgm:t>
    </dgm:pt>
    <dgm:pt modelId="{11F25557-8FE2-4B1B-920C-B7A5B4E9459C}">
      <dgm:prSet/>
      <dgm:spPr/>
      <dgm:t>
        <a:bodyPr/>
        <a:lstStyle/>
        <a:p>
          <a:r>
            <a:rPr lang="pt-BR" b="0">
              <a:solidFill>
                <a:schemeClr val="tx1"/>
              </a:solidFill>
            </a:rPr>
            <a:t>Objetividade -&gt; Confirmabilidade</a:t>
          </a:r>
        </a:p>
      </dgm:t>
    </dgm:pt>
    <dgm:pt modelId="{05B8DDCF-1D85-43D1-B565-FF147439FB83}" type="parTrans" cxnId="{8EF9E9D2-8751-4C8C-AC01-F77C0F8FE1A6}">
      <dgm:prSet/>
      <dgm:spPr/>
      <dgm:t>
        <a:bodyPr/>
        <a:lstStyle/>
        <a:p>
          <a:endParaRPr lang="pt-BR" b="0">
            <a:solidFill>
              <a:schemeClr val="tx1"/>
            </a:solidFill>
          </a:endParaRPr>
        </a:p>
      </dgm:t>
    </dgm:pt>
    <dgm:pt modelId="{01CAEA41-C03A-4C44-8F3D-7FFE8C599D43}" type="sibTrans" cxnId="{8EF9E9D2-8751-4C8C-AC01-F77C0F8FE1A6}">
      <dgm:prSet/>
      <dgm:spPr/>
      <dgm:t>
        <a:bodyPr/>
        <a:lstStyle/>
        <a:p>
          <a:endParaRPr lang="pt-BR" b="0">
            <a:solidFill>
              <a:schemeClr val="tx1"/>
            </a:solidFill>
          </a:endParaRPr>
        </a:p>
      </dgm:t>
    </dgm:pt>
    <dgm:pt modelId="{21CEA522-DB28-4329-AF6E-36955A5E7755}" type="pres">
      <dgm:prSet presAssocID="{A8111F16-036B-4C39-9B97-E5A59ED201E2}" presName="linear" presStyleCnt="0">
        <dgm:presLayoutVars>
          <dgm:animLvl val="lvl"/>
          <dgm:resizeHandles val="exact"/>
        </dgm:presLayoutVars>
      </dgm:prSet>
      <dgm:spPr/>
    </dgm:pt>
    <dgm:pt modelId="{242E517C-1810-4C91-A3C0-F185BD976CBA}" type="pres">
      <dgm:prSet presAssocID="{E787E54C-0AC0-40FE-BF5D-DC0E28955264}" presName="parentText" presStyleLbl="node1" presStyleIdx="0" presStyleCnt="4">
        <dgm:presLayoutVars>
          <dgm:chMax val="0"/>
          <dgm:bulletEnabled val="1"/>
        </dgm:presLayoutVars>
      </dgm:prSet>
      <dgm:spPr/>
    </dgm:pt>
    <dgm:pt modelId="{F2567E17-D2C1-4AAD-BB89-E982C159F2A5}" type="pres">
      <dgm:prSet presAssocID="{FB6D5B70-B1EF-44CC-AABE-193E7E1CED15}" presName="spacer" presStyleCnt="0"/>
      <dgm:spPr/>
    </dgm:pt>
    <dgm:pt modelId="{943BE2DE-0921-4895-AD0E-2ACA4E957415}" type="pres">
      <dgm:prSet presAssocID="{3E05B644-9CB0-4919-A1F0-125432B0324A}" presName="parentText" presStyleLbl="node1" presStyleIdx="1" presStyleCnt="4">
        <dgm:presLayoutVars>
          <dgm:chMax val="0"/>
          <dgm:bulletEnabled val="1"/>
        </dgm:presLayoutVars>
      </dgm:prSet>
      <dgm:spPr/>
    </dgm:pt>
    <dgm:pt modelId="{A8B46532-C9D6-4B22-8681-3A9D66BCF8A4}" type="pres">
      <dgm:prSet presAssocID="{6590072E-DCB1-49C3-AD5F-334B67560DF6}" presName="spacer" presStyleCnt="0"/>
      <dgm:spPr/>
    </dgm:pt>
    <dgm:pt modelId="{E0E2C98C-24C0-421E-845A-A903F45E0492}" type="pres">
      <dgm:prSet presAssocID="{0EC3CDC3-5194-4649-8153-35A0CB496BF6}" presName="parentText" presStyleLbl="node1" presStyleIdx="2" presStyleCnt="4">
        <dgm:presLayoutVars>
          <dgm:chMax val="0"/>
          <dgm:bulletEnabled val="1"/>
        </dgm:presLayoutVars>
      </dgm:prSet>
      <dgm:spPr/>
    </dgm:pt>
    <dgm:pt modelId="{619522F6-92FB-4138-AB86-B7AC4FC8ADB0}" type="pres">
      <dgm:prSet presAssocID="{5A4CB363-CD8A-4CE4-A5A6-CEB82A97C364}" presName="spacer" presStyleCnt="0"/>
      <dgm:spPr/>
    </dgm:pt>
    <dgm:pt modelId="{122E0FA5-8ACB-4988-AAF7-7721C704B04A}" type="pres">
      <dgm:prSet presAssocID="{11F25557-8FE2-4B1B-920C-B7A5B4E9459C}" presName="parentText" presStyleLbl="node1" presStyleIdx="3" presStyleCnt="4">
        <dgm:presLayoutVars>
          <dgm:chMax val="0"/>
          <dgm:bulletEnabled val="1"/>
        </dgm:presLayoutVars>
      </dgm:prSet>
      <dgm:spPr/>
    </dgm:pt>
  </dgm:ptLst>
  <dgm:cxnLst>
    <dgm:cxn modelId="{E500780C-342E-4765-A7F1-7EBBF4BEC665}" type="presOf" srcId="{0EC3CDC3-5194-4649-8153-35A0CB496BF6}" destId="{E0E2C98C-24C0-421E-845A-A903F45E0492}" srcOrd="0" destOrd="0" presId="urn:microsoft.com/office/officeart/2005/8/layout/vList2"/>
    <dgm:cxn modelId="{F399CE2F-554D-4489-A142-F220C5928754}" type="presOf" srcId="{3E05B644-9CB0-4919-A1F0-125432B0324A}" destId="{943BE2DE-0921-4895-AD0E-2ACA4E957415}" srcOrd="0" destOrd="0" presId="urn:microsoft.com/office/officeart/2005/8/layout/vList2"/>
    <dgm:cxn modelId="{A99BA734-644F-4825-A4FD-9B5F2C48B50C}" srcId="{A8111F16-036B-4C39-9B97-E5A59ED201E2}" destId="{E787E54C-0AC0-40FE-BF5D-DC0E28955264}" srcOrd="0" destOrd="0" parTransId="{FC205C4E-9347-4869-AB52-889A624F6358}" sibTransId="{FB6D5B70-B1EF-44CC-AABE-193E7E1CED15}"/>
    <dgm:cxn modelId="{3A45FB44-F123-4346-9B1C-F998A8E02CC9}" srcId="{A8111F16-036B-4C39-9B97-E5A59ED201E2}" destId="{0EC3CDC3-5194-4649-8153-35A0CB496BF6}" srcOrd="2" destOrd="0" parTransId="{659BB1D4-65CF-414C-A7A0-B50D5C0E4E45}" sibTransId="{5A4CB363-CD8A-4CE4-A5A6-CEB82A97C364}"/>
    <dgm:cxn modelId="{F365164B-5B17-4C8A-96D2-CBCD7867262D}" srcId="{A8111F16-036B-4C39-9B97-E5A59ED201E2}" destId="{3E05B644-9CB0-4919-A1F0-125432B0324A}" srcOrd="1" destOrd="0" parTransId="{86BCB9DA-08F2-4D1C-94EA-0548BB26B6F9}" sibTransId="{6590072E-DCB1-49C3-AD5F-334B67560DF6}"/>
    <dgm:cxn modelId="{056EB281-4847-40D3-B17D-6AC2D9D20399}" type="presOf" srcId="{A8111F16-036B-4C39-9B97-E5A59ED201E2}" destId="{21CEA522-DB28-4329-AF6E-36955A5E7755}" srcOrd="0" destOrd="0" presId="urn:microsoft.com/office/officeart/2005/8/layout/vList2"/>
    <dgm:cxn modelId="{FE47E587-1339-412B-BDF4-6F960B619048}" type="presOf" srcId="{11F25557-8FE2-4B1B-920C-B7A5B4E9459C}" destId="{122E0FA5-8ACB-4988-AAF7-7721C704B04A}" srcOrd="0" destOrd="0" presId="urn:microsoft.com/office/officeart/2005/8/layout/vList2"/>
    <dgm:cxn modelId="{823251A9-E45B-4299-97F4-8CF41EC67ABC}" type="presOf" srcId="{E787E54C-0AC0-40FE-BF5D-DC0E28955264}" destId="{242E517C-1810-4C91-A3C0-F185BD976CBA}" srcOrd="0" destOrd="0" presId="urn:microsoft.com/office/officeart/2005/8/layout/vList2"/>
    <dgm:cxn modelId="{8EF9E9D2-8751-4C8C-AC01-F77C0F8FE1A6}" srcId="{A8111F16-036B-4C39-9B97-E5A59ED201E2}" destId="{11F25557-8FE2-4B1B-920C-B7A5B4E9459C}" srcOrd="3" destOrd="0" parTransId="{05B8DDCF-1D85-43D1-B565-FF147439FB83}" sibTransId="{01CAEA41-C03A-4C44-8F3D-7FFE8C599D43}"/>
    <dgm:cxn modelId="{F91D412B-B9BA-47D2-9240-389AF50FB364}" type="presParOf" srcId="{21CEA522-DB28-4329-AF6E-36955A5E7755}" destId="{242E517C-1810-4C91-A3C0-F185BD976CBA}" srcOrd="0" destOrd="0" presId="urn:microsoft.com/office/officeart/2005/8/layout/vList2"/>
    <dgm:cxn modelId="{64E370C2-EFDF-49E7-A490-8C66EA12732B}" type="presParOf" srcId="{21CEA522-DB28-4329-AF6E-36955A5E7755}" destId="{F2567E17-D2C1-4AAD-BB89-E982C159F2A5}" srcOrd="1" destOrd="0" presId="urn:microsoft.com/office/officeart/2005/8/layout/vList2"/>
    <dgm:cxn modelId="{6A657D68-1248-43F0-B351-50C57AB7A87D}" type="presParOf" srcId="{21CEA522-DB28-4329-AF6E-36955A5E7755}" destId="{943BE2DE-0921-4895-AD0E-2ACA4E957415}" srcOrd="2" destOrd="0" presId="urn:microsoft.com/office/officeart/2005/8/layout/vList2"/>
    <dgm:cxn modelId="{9072C09E-3414-457F-B6F6-1D96D3D742C3}" type="presParOf" srcId="{21CEA522-DB28-4329-AF6E-36955A5E7755}" destId="{A8B46532-C9D6-4B22-8681-3A9D66BCF8A4}" srcOrd="3" destOrd="0" presId="urn:microsoft.com/office/officeart/2005/8/layout/vList2"/>
    <dgm:cxn modelId="{52C0D5C3-9E4A-4A5C-BCF0-126E3AE6BFF5}" type="presParOf" srcId="{21CEA522-DB28-4329-AF6E-36955A5E7755}" destId="{E0E2C98C-24C0-421E-845A-A903F45E0492}" srcOrd="4" destOrd="0" presId="urn:microsoft.com/office/officeart/2005/8/layout/vList2"/>
    <dgm:cxn modelId="{F97C68D6-CE9E-4A8B-B080-5DE0797DB363}" type="presParOf" srcId="{21CEA522-DB28-4329-AF6E-36955A5E7755}" destId="{619522F6-92FB-4138-AB86-B7AC4FC8ADB0}" srcOrd="5" destOrd="0" presId="urn:microsoft.com/office/officeart/2005/8/layout/vList2"/>
    <dgm:cxn modelId="{FFF11982-9A2A-4615-ADF8-1635658EFCCD}" type="presParOf" srcId="{21CEA522-DB28-4329-AF6E-36955A5E7755}" destId="{122E0FA5-8ACB-4988-AAF7-7721C704B04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6685418-FD80-4906-B420-57E9835B88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F5ED40D5-C78A-4E99-8F8B-B25350964EF2}">
      <dgm:prSet/>
      <dgm:spPr/>
      <dgm:t>
        <a:bodyPr/>
        <a:lstStyle/>
        <a:p>
          <a:r>
            <a:rPr lang="pt-BR" dirty="0"/>
            <a:t>Interior do método:</a:t>
          </a:r>
        </a:p>
      </dgm:t>
    </dgm:pt>
    <dgm:pt modelId="{666427DF-8A91-4704-8EE3-D1FA38357D9D}" type="parTrans" cxnId="{BF12258C-55F6-4EF0-86C7-743666F1A8B6}">
      <dgm:prSet/>
      <dgm:spPr/>
      <dgm:t>
        <a:bodyPr/>
        <a:lstStyle/>
        <a:p>
          <a:endParaRPr lang="pt-BR"/>
        </a:p>
      </dgm:t>
    </dgm:pt>
    <dgm:pt modelId="{D8E5BE23-BE66-4B7A-BA8D-04BEA01BC1C5}" type="sibTrans" cxnId="{BF12258C-55F6-4EF0-86C7-743666F1A8B6}">
      <dgm:prSet/>
      <dgm:spPr/>
      <dgm:t>
        <a:bodyPr/>
        <a:lstStyle/>
        <a:p>
          <a:endParaRPr lang="pt-BR"/>
        </a:p>
      </dgm:t>
    </dgm:pt>
    <dgm:pt modelId="{5ABEB41B-9DC3-402A-85AF-C7B8CA068807}">
      <dgm:prSet/>
      <dgm:spPr/>
      <dgm:t>
        <a:bodyPr/>
        <a:lstStyle/>
        <a:p>
          <a:r>
            <a:rPr lang="pt-BR" b="0" i="0" baseline="0" dirty="0"/>
            <a:t>Entre métodos:</a:t>
          </a:r>
          <a:endParaRPr lang="pt-BR" dirty="0"/>
        </a:p>
      </dgm:t>
    </dgm:pt>
    <dgm:pt modelId="{3D25BC80-4168-4B5A-BDF6-9B7192D1BAA4}" type="parTrans" cxnId="{94E6BDC2-D3B0-4662-9CD8-70CFA20CAC24}">
      <dgm:prSet/>
      <dgm:spPr/>
      <dgm:t>
        <a:bodyPr/>
        <a:lstStyle/>
        <a:p>
          <a:endParaRPr lang="pt-BR"/>
        </a:p>
      </dgm:t>
    </dgm:pt>
    <dgm:pt modelId="{BAAFD09F-F6E6-4FF6-8ACA-562F2E45CD81}" type="sibTrans" cxnId="{94E6BDC2-D3B0-4662-9CD8-70CFA20CAC24}">
      <dgm:prSet/>
      <dgm:spPr/>
      <dgm:t>
        <a:bodyPr/>
        <a:lstStyle/>
        <a:p>
          <a:endParaRPr lang="pt-BR"/>
        </a:p>
      </dgm:t>
    </dgm:pt>
    <dgm:pt modelId="{B9CA89A8-188C-4F8C-A6D5-F8DDE93E8754}">
      <dgm:prSet/>
      <dgm:spPr/>
      <dgm:t>
        <a:bodyPr/>
        <a:lstStyle/>
        <a:p>
          <a:r>
            <a:rPr lang="pt-BR" b="0" i="0" baseline="0" dirty="0"/>
            <a:t>replicação do estudo com o objetivo de verificar a sua confiabilidade e confirmação dos resultados. </a:t>
          </a:r>
          <a:endParaRPr lang="pt-BR" dirty="0"/>
        </a:p>
      </dgm:t>
    </dgm:pt>
    <dgm:pt modelId="{DA797A60-F65F-4F4E-985F-E90D4EF8965C}" type="parTrans" cxnId="{C3352549-A530-4130-A07A-A058ABC89112}">
      <dgm:prSet/>
      <dgm:spPr/>
      <dgm:t>
        <a:bodyPr/>
        <a:lstStyle/>
        <a:p>
          <a:endParaRPr lang="pt-BR"/>
        </a:p>
      </dgm:t>
    </dgm:pt>
    <dgm:pt modelId="{A235A37E-03C3-4F17-9270-48EF98147522}" type="sibTrans" cxnId="{C3352549-A530-4130-A07A-A058ABC89112}">
      <dgm:prSet/>
      <dgm:spPr/>
      <dgm:t>
        <a:bodyPr/>
        <a:lstStyle/>
        <a:p>
          <a:endParaRPr lang="pt-BR"/>
        </a:p>
      </dgm:t>
    </dgm:pt>
    <dgm:pt modelId="{1909B7C4-C9BD-4B4D-8242-352AECC23A80}">
      <dgm:prSet/>
      <dgm:spPr/>
      <dgm:t>
        <a:bodyPr/>
        <a:lstStyle/>
        <a:p>
          <a:r>
            <a:rPr lang="pt-BR" b="0" i="0" baseline="0" dirty="0"/>
            <a:t>Dados obtidos em entrevistas podem ser complementados e checados por técnicas de observação ou pelo exame de documentos</a:t>
          </a:r>
          <a:endParaRPr lang="pt-BR" dirty="0"/>
        </a:p>
      </dgm:t>
    </dgm:pt>
    <dgm:pt modelId="{033034A8-E2C5-4BE8-8D1F-36882F90637E}" type="parTrans" cxnId="{8A693485-E8B8-49FB-92BA-3CCB716A016B}">
      <dgm:prSet/>
      <dgm:spPr/>
      <dgm:t>
        <a:bodyPr/>
        <a:lstStyle/>
        <a:p>
          <a:endParaRPr lang="pt-BR"/>
        </a:p>
      </dgm:t>
    </dgm:pt>
    <dgm:pt modelId="{B3A2F066-2C8D-4786-A64D-1F51E0C109DF}" type="sibTrans" cxnId="{8A693485-E8B8-49FB-92BA-3CCB716A016B}">
      <dgm:prSet/>
      <dgm:spPr/>
      <dgm:t>
        <a:bodyPr/>
        <a:lstStyle/>
        <a:p>
          <a:endParaRPr lang="pt-BR"/>
        </a:p>
      </dgm:t>
    </dgm:pt>
    <dgm:pt modelId="{3CFF9343-F8DC-41E4-80D6-B41164A1DC79}">
      <dgm:prSet/>
      <dgm:spPr/>
      <dgm:t>
        <a:bodyPr/>
        <a:lstStyle/>
        <a:p>
          <a:r>
            <a:rPr lang="pt-BR" b="0" i="0" baseline="0" dirty="0"/>
            <a:t>Emprego de duas ou mais metodologias no estudo da mesma unidade empírica.</a:t>
          </a:r>
          <a:endParaRPr lang="pt-BR" dirty="0"/>
        </a:p>
      </dgm:t>
    </dgm:pt>
    <dgm:pt modelId="{A2D9DE43-BC34-43D4-AC2E-1403BCC885AA}" type="parTrans" cxnId="{D5C9F2E4-93B9-4888-88E3-7F583AF5A89F}">
      <dgm:prSet/>
      <dgm:spPr/>
      <dgm:t>
        <a:bodyPr/>
        <a:lstStyle/>
        <a:p>
          <a:endParaRPr lang="pt-BR"/>
        </a:p>
      </dgm:t>
    </dgm:pt>
    <dgm:pt modelId="{D032D4B4-A9BE-49A7-A31F-97DD8A9FCDD9}" type="sibTrans" cxnId="{D5C9F2E4-93B9-4888-88E3-7F583AF5A89F}">
      <dgm:prSet/>
      <dgm:spPr/>
      <dgm:t>
        <a:bodyPr/>
        <a:lstStyle/>
        <a:p>
          <a:endParaRPr lang="pt-BR"/>
        </a:p>
      </dgm:t>
    </dgm:pt>
    <dgm:pt modelId="{DE10449C-DB44-4B1C-8E6E-92895B963944}" type="pres">
      <dgm:prSet presAssocID="{D6685418-FD80-4906-B420-57E9835B88FB}" presName="Name0" presStyleCnt="0">
        <dgm:presLayoutVars>
          <dgm:dir/>
          <dgm:animLvl val="lvl"/>
          <dgm:resizeHandles val="exact"/>
        </dgm:presLayoutVars>
      </dgm:prSet>
      <dgm:spPr/>
    </dgm:pt>
    <dgm:pt modelId="{D29096B0-1624-47F4-BF0D-3FF0EA617852}" type="pres">
      <dgm:prSet presAssocID="{F5ED40D5-C78A-4E99-8F8B-B25350964EF2}" presName="composite" presStyleCnt="0"/>
      <dgm:spPr/>
    </dgm:pt>
    <dgm:pt modelId="{8877ED60-F8E7-46AF-82FD-CCC445EF3468}" type="pres">
      <dgm:prSet presAssocID="{F5ED40D5-C78A-4E99-8F8B-B25350964EF2}" presName="parTx" presStyleLbl="alignNode1" presStyleIdx="0" presStyleCnt="2">
        <dgm:presLayoutVars>
          <dgm:chMax val="0"/>
          <dgm:chPref val="0"/>
          <dgm:bulletEnabled val="1"/>
        </dgm:presLayoutVars>
      </dgm:prSet>
      <dgm:spPr/>
    </dgm:pt>
    <dgm:pt modelId="{EEE65EAD-A51D-42FE-A76F-20A0FE0DDD06}" type="pres">
      <dgm:prSet presAssocID="{F5ED40D5-C78A-4E99-8F8B-B25350964EF2}" presName="desTx" presStyleLbl="alignAccFollowNode1" presStyleIdx="0" presStyleCnt="2">
        <dgm:presLayoutVars>
          <dgm:bulletEnabled val="1"/>
        </dgm:presLayoutVars>
      </dgm:prSet>
      <dgm:spPr/>
    </dgm:pt>
    <dgm:pt modelId="{DB8DF330-DDCA-498F-8A90-D8340F2F575D}" type="pres">
      <dgm:prSet presAssocID="{D8E5BE23-BE66-4B7A-BA8D-04BEA01BC1C5}" presName="space" presStyleCnt="0"/>
      <dgm:spPr/>
    </dgm:pt>
    <dgm:pt modelId="{3D79744D-4B02-4311-92E8-FECFEBE3185F}" type="pres">
      <dgm:prSet presAssocID="{5ABEB41B-9DC3-402A-85AF-C7B8CA068807}" presName="composite" presStyleCnt="0"/>
      <dgm:spPr/>
    </dgm:pt>
    <dgm:pt modelId="{2F71DAA9-7020-4C43-953F-04CB757C8217}" type="pres">
      <dgm:prSet presAssocID="{5ABEB41B-9DC3-402A-85AF-C7B8CA068807}" presName="parTx" presStyleLbl="alignNode1" presStyleIdx="1" presStyleCnt="2">
        <dgm:presLayoutVars>
          <dgm:chMax val="0"/>
          <dgm:chPref val="0"/>
          <dgm:bulletEnabled val="1"/>
        </dgm:presLayoutVars>
      </dgm:prSet>
      <dgm:spPr/>
    </dgm:pt>
    <dgm:pt modelId="{BB0B0D2B-3E1D-427C-8200-B2EB0E9CDEB8}" type="pres">
      <dgm:prSet presAssocID="{5ABEB41B-9DC3-402A-85AF-C7B8CA068807}" presName="desTx" presStyleLbl="alignAccFollowNode1" presStyleIdx="1" presStyleCnt="2">
        <dgm:presLayoutVars>
          <dgm:bulletEnabled val="1"/>
        </dgm:presLayoutVars>
      </dgm:prSet>
      <dgm:spPr/>
    </dgm:pt>
  </dgm:ptLst>
  <dgm:cxnLst>
    <dgm:cxn modelId="{809B2C27-A4B4-4877-BD04-4A124818FB8E}" type="presOf" srcId="{B9CA89A8-188C-4F8C-A6D5-F8DDE93E8754}" destId="{EEE65EAD-A51D-42FE-A76F-20A0FE0DDD06}" srcOrd="0" destOrd="0" presId="urn:microsoft.com/office/officeart/2005/8/layout/hList1"/>
    <dgm:cxn modelId="{D714A568-D352-4E89-9038-40F29658B26E}" type="presOf" srcId="{1909B7C4-C9BD-4B4D-8242-352AECC23A80}" destId="{EEE65EAD-A51D-42FE-A76F-20A0FE0DDD06}" srcOrd="0" destOrd="1" presId="urn:microsoft.com/office/officeart/2005/8/layout/hList1"/>
    <dgm:cxn modelId="{C3352549-A530-4130-A07A-A058ABC89112}" srcId="{F5ED40D5-C78A-4E99-8F8B-B25350964EF2}" destId="{B9CA89A8-188C-4F8C-A6D5-F8DDE93E8754}" srcOrd="0" destOrd="0" parTransId="{DA797A60-F65F-4F4E-985F-E90D4EF8965C}" sibTransId="{A235A37E-03C3-4F17-9270-48EF98147522}"/>
    <dgm:cxn modelId="{F779196F-2EAF-46E6-84FA-472F195FCE86}" type="presOf" srcId="{F5ED40D5-C78A-4E99-8F8B-B25350964EF2}" destId="{8877ED60-F8E7-46AF-82FD-CCC445EF3468}" srcOrd="0" destOrd="0" presId="urn:microsoft.com/office/officeart/2005/8/layout/hList1"/>
    <dgm:cxn modelId="{8A693485-E8B8-49FB-92BA-3CCB716A016B}" srcId="{F5ED40D5-C78A-4E99-8F8B-B25350964EF2}" destId="{1909B7C4-C9BD-4B4D-8242-352AECC23A80}" srcOrd="1" destOrd="0" parTransId="{033034A8-E2C5-4BE8-8D1F-36882F90637E}" sibTransId="{B3A2F066-2C8D-4786-A64D-1F51E0C109DF}"/>
    <dgm:cxn modelId="{BF12258C-55F6-4EF0-86C7-743666F1A8B6}" srcId="{D6685418-FD80-4906-B420-57E9835B88FB}" destId="{F5ED40D5-C78A-4E99-8F8B-B25350964EF2}" srcOrd="0" destOrd="0" parTransId="{666427DF-8A91-4704-8EE3-D1FA38357D9D}" sibTransId="{D8E5BE23-BE66-4B7A-BA8D-04BEA01BC1C5}"/>
    <dgm:cxn modelId="{94E6BDC2-D3B0-4662-9CD8-70CFA20CAC24}" srcId="{D6685418-FD80-4906-B420-57E9835B88FB}" destId="{5ABEB41B-9DC3-402A-85AF-C7B8CA068807}" srcOrd="1" destOrd="0" parTransId="{3D25BC80-4168-4B5A-BDF6-9B7192D1BAA4}" sibTransId="{BAAFD09F-F6E6-4FF6-8ACA-562F2E45CD81}"/>
    <dgm:cxn modelId="{E07C18C5-F92B-4EF4-B4BE-B12D9515BA80}" type="presOf" srcId="{D6685418-FD80-4906-B420-57E9835B88FB}" destId="{DE10449C-DB44-4B1C-8E6E-92895B963944}" srcOrd="0" destOrd="0" presId="urn:microsoft.com/office/officeart/2005/8/layout/hList1"/>
    <dgm:cxn modelId="{D9C909D0-017F-4BCA-B37B-A9482AEA35B7}" type="presOf" srcId="{5ABEB41B-9DC3-402A-85AF-C7B8CA068807}" destId="{2F71DAA9-7020-4C43-953F-04CB757C8217}" srcOrd="0" destOrd="0" presId="urn:microsoft.com/office/officeart/2005/8/layout/hList1"/>
    <dgm:cxn modelId="{4F9CFADA-D8A5-400B-9DDC-8F3FB0578882}" type="presOf" srcId="{3CFF9343-F8DC-41E4-80D6-B41164A1DC79}" destId="{BB0B0D2B-3E1D-427C-8200-B2EB0E9CDEB8}" srcOrd="0" destOrd="0" presId="urn:microsoft.com/office/officeart/2005/8/layout/hList1"/>
    <dgm:cxn modelId="{D5C9F2E4-93B9-4888-88E3-7F583AF5A89F}" srcId="{5ABEB41B-9DC3-402A-85AF-C7B8CA068807}" destId="{3CFF9343-F8DC-41E4-80D6-B41164A1DC79}" srcOrd="0" destOrd="0" parTransId="{A2D9DE43-BC34-43D4-AC2E-1403BCC885AA}" sibTransId="{D032D4B4-A9BE-49A7-A31F-97DD8A9FCDD9}"/>
    <dgm:cxn modelId="{CBFBF290-809B-4D11-ABEF-E0CD4D7AEF6C}" type="presParOf" srcId="{DE10449C-DB44-4B1C-8E6E-92895B963944}" destId="{D29096B0-1624-47F4-BF0D-3FF0EA617852}" srcOrd="0" destOrd="0" presId="urn:microsoft.com/office/officeart/2005/8/layout/hList1"/>
    <dgm:cxn modelId="{EF7F2FD0-644D-4173-8E83-904B7AED5AF8}" type="presParOf" srcId="{D29096B0-1624-47F4-BF0D-3FF0EA617852}" destId="{8877ED60-F8E7-46AF-82FD-CCC445EF3468}" srcOrd="0" destOrd="0" presId="urn:microsoft.com/office/officeart/2005/8/layout/hList1"/>
    <dgm:cxn modelId="{ADCBA247-6608-4874-B597-91973E2F3BEF}" type="presParOf" srcId="{D29096B0-1624-47F4-BF0D-3FF0EA617852}" destId="{EEE65EAD-A51D-42FE-A76F-20A0FE0DDD06}" srcOrd="1" destOrd="0" presId="urn:microsoft.com/office/officeart/2005/8/layout/hList1"/>
    <dgm:cxn modelId="{51AE82C4-572B-4C95-B2AF-AFE04FEC749D}" type="presParOf" srcId="{DE10449C-DB44-4B1C-8E6E-92895B963944}" destId="{DB8DF330-DDCA-498F-8A90-D8340F2F575D}" srcOrd="1" destOrd="0" presId="urn:microsoft.com/office/officeart/2005/8/layout/hList1"/>
    <dgm:cxn modelId="{C424E0A4-D95B-427F-8ED2-A0C6DF30D11C}" type="presParOf" srcId="{DE10449C-DB44-4B1C-8E6E-92895B963944}" destId="{3D79744D-4B02-4311-92E8-FECFEBE3185F}" srcOrd="2" destOrd="0" presId="urn:microsoft.com/office/officeart/2005/8/layout/hList1"/>
    <dgm:cxn modelId="{16652570-9226-45E2-B4B1-D061ACCE4FD9}" type="presParOf" srcId="{3D79744D-4B02-4311-92E8-FECFEBE3185F}" destId="{2F71DAA9-7020-4C43-953F-04CB757C8217}" srcOrd="0" destOrd="0" presId="urn:microsoft.com/office/officeart/2005/8/layout/hList1"/>
    <dgm:cxn modelId="{C05D11E8-81C7-42A9-B6B1-468A458CE5E0}" type="presParOf" srcId="{3D79744D-4B02-4311-92E8-FECFEBE3185F}" destId="{BB0B0D2B-3E1D-427C-8200-B2EB0E9CDEB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F6B772C-29B5-4C97-A71C-38F163D50EF3}"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79BA2C7E-C7AE-477D-8277-630F05D99138}">
      <dgm:prSet/>
      <dgm:spPr/>
      <dgm:t>
        <a:bodyPr/>
        <a:lstStyle/>
        <a:p>
          <a:r>
            <a:rPr lang="pt-BR"/>
            <a:t>A metodologia do estudo é detalhada?</a:t>
          </a:r>
          <a:endParaRPr lang="en-US"/>
        </a:p>
      </dgm:t>
    </dgm:pt>
    <dgm:pt modelId="{CB4F322F-E8BD-4E4A-B761-A9E01DB44651}" type="parTrans" cxnId="{58884E47-F87D-4928-8891-ECBC31EF6579}">
      <dgm:prSet/>
      <dgm:spPr/>
      <dgm:t>
        <a:bodyPr/>
        <a:lstStyle/>
        <a:p>
          <a:endParaRPr lang="en-US"/>
        </a:p>
      </dgm:t>
    </dgm:pt>
    <dgm:pt modelId="{C5DC775F-417C-4334-9633-7755A6A4666D}" type="sibTrans" cxnId="{58884E47-F87D-4928-8891-ECBC31EF6579}">
      <dgm:prSet/>
      <dgm:spPr/>
      <dgm:t>
        <a:bodyPr/>
        <a:lstStyle/>
        <a:p>
          <a:endParaRPr lang="en-US"/>
        </a:p>
      </dgm:t>
    </dgm:pt>
    <dgm:pt modelId="{54230202-BA71-4A6F-A41E-CB8FBE5E5747}">
      <dgm:prSet/>
      <dgm:spPr/>
      <dgm:t>
        <a:bodyPr/>
        <a:lstStyle/>
        <a:p>
          <a:r>
            <a:rPr lang="pt-BR"/>
            <a:t>A relevância das questões de pesquisa e dos dados é apresentada?</a:t>
          </a:r>
          <a:endParaRPr lang="en-US"/>
        </a:p>
      </dgm:t>
    </dgm:pt>
    <dgm:pt modelId="{10133A3A-8666-4B82-9FB6-7B7A8D9CAF52}" type="parTrans" cxnId="{196C1CD5-4351-43C1-8A23-E098EA46186F}">
      <dgm:prSet/>
      <dgm:spPr/>
      <dgm:t>
        <a:bodyPr/>
        <a:lstStyle/>
        <a:p>
          <a:endParaRPr lang="en-US"/>
        </a:p>
      </dgm:t>
    </dgm:pt>
    <dgm:pt modelId="{6E08FF5B-D368-4886-9672-BFB42543A789}" type="sibTrans" cxnId="{196C1CD5-4351-43C1-8A23-E098EA46186F}">
      <dgm:prSet/>
      <dgm:spPr/>
      <dgm:t>
        <a:bodyPr/>
        <a:lstStyle/>
        <a:p>
          <a:endParaRPr lang="en-US"/>
        </a:p>
      </dgm:t>
    </dgm:pt>
    <dgm:pt modelId="{41C0139D-AFA2-4D03-966D-307AE0EE57D9}">
      <dgm:prSet/>
      <dgm:spPr/>
      <dgm:t>
        <a:bodyPr/>
        <a:lstStyle/>
        <a:p>
          <a:r>
            <a:rPr lang="pt-BR" dirty="0"/>
            <a:t>A possibilidade de transferência dos resultados é explicitada?</a:t>
          </a:r>
          <a:endParaRPr lang="en-US" dirty="0"/>
        </a:p>
      </dgm:t>
    </dgm:pt>
    <dgm:pt modelId="{C2256FD5-6570-4CEE-A914-A25FC702E1C1}" type="parTrans" cxnId="{65BCBBD9-D410-458A-BE31-069B1B05FE57}">
      <dgm:prSet/>
      <dgm:spPr/>
      <dgm:t>
        <a:bodyPr/>
        <a:lstStyle/>
        <a:p>
          <a:endParaRPr lang="en-US"/>
        </a:p>
      </dgm:t>
    </dgm:pt>
    <dgm:pt modelId="{A65FA677-3DEF-4AEB-BF41-D595B5536076}" type="sibTrans" cxnId="{65BCBBD9-D410-458A-BE31-069B1B05FE57}">
      <dgm:prSet/>
      <dgm:spPr/>
      <dgm:t>
        <a:bodyPr/>
        <a:lstStyle/>
        <a:p>
          <a:endParaRPr lang="en-US"/>
        </a:p>
      </dgm:t>
    </dgm:pt>
    <dgm:pt modelId="{5A40E05B-80F3-4DE8-B84F-A314BC9593F5}">
      <dgm:prSet/>
      <dgm:spPr/>
      <dgm:t>
        <a:bodyPr/>
        <a:lstStyle/>
        <a:p>
          <a:r>
            <a:rPr lang="pt-BR"/>
            <a:t>Há preservação e qualidade dos registros?</a:t>
          </a:r>
          <a:endParaRPr lang="en-US"/>
        </a:p>
      </dgm:t>
    </dgm:pt>
    <dgm:pt modelId="{551D7F84-948B-45DA-8A0E-DDDA0E4F664B}" type="parTrans" cxnId="{1F3AB826-D08C-4196-9C48-2E87ABBDD6AA}">
      <dgm:prSet/>
      <dgm:spPr/>
      <dgm:t>
        <a:bodyPr/>
        <a:lstStyle/>
        <a:p>
          <a:endParaRPr lang="en-US"/>
        </a:p>
      </dgm:t>
    </dgm:pt>
    <dgm:pt modelId="{D294F6E1-A02B-4112-B8DF-2C8772E7C126}" type="sibTrans" cxnId="{1F3AB826-D08C-4196-9C48-2E87ABBDD6AA}">
      <dgm:prSet/>
      <dgm:spPr/>
      <dgm:t>
        <a:bodyPr/>
        <a:lstStyle/>
        <a:p>
          <a:endParaRPr lang="en-US"/>
        </a:p>
      </dgm:t>
    </dgm:pt>
    <dgm:pt modelId="{D214B2B0-D219-407E-A83A-96E8C887019A}" type="pres">
      <dgm:prSet presAssocID="{6F6B772C-29B5-4C97-A71C-38F163D50EF3}" presName="vert0" presStyleCnt="0">
        <dgm:presLayoutVars>
          <dgm:dir/>
          <dgm:animOne val="branch"/>
          <dgm:animLvl val="lvl"/>
        </dgm:presLayoutVars>
      </dgm:prSet>
      <dgm:spPr/>
    </dgm:pt>
    <dgm:pt modelId="{08C2AB31-12CA-41F1-85AA-14B213C20160}" type="pres">
      <dgm:prSet presAssocID="{79BA2C7E-C7AE-477D-8277-630F05D99138}" presName="thickLine" presStyleLbl="alignNode1" presStyleIdx="0" presStyleCnt="4"/>
      <dgm:spPr/>
    </dgm:pt>
    <dgm:pt modelId="{E46EA868-81DD-464A-B99C-3887B5CE20D9}" type="pres">
      <dgm:prSet presAssocID="{79BA2C7E-C7AE-477D-8277-630F05D99138}" presName="horz1" presStyleCnt="0"/>
      <dgm:spPr/>
    </dgm:pt>
    <dgm:pt modelId="{0125F125-0289-49E4-AD02-FF0D54319CF5}" type="pres">
      <dgm:prSet presAssocID="{79BA2C7E-C7AE-477D-8277-630F05D99138}" presName="tx1" presStyleLbl="revTx" presStyleIdx="0" presStyleCnt="4"/>
      <dgm:spPr/>
    </dgm:pt>
    <dgm:pt modelId="{10767C0B-C6F7-4248-AC20-F11A48DEB262}" type="pres">
      <dgm:prSet presAssocID="{79BA2C7E-C7AE-477D-8277-630F05D99138}" presName="vert1" presStyleCnt="0"/>
      <dgm:spPr/>
    </dgm:pt>
    <dgm:pt modelId="{C2EE7AE5-2562-4C78-BE95-DFFA77D99D7D}" type="pres">
      <dgm:prSet presAssocID="{54230202-BA71-4A6F-A41E-CB8FBE5E5747}" presName="thickLine" presStyleLbl="alignNode1" presStyleIdx="1" presStyleCnt="4"/>
      <dgm:spPr/>
    </dgm:pt>
    <dgm:pt modelId="{815742BC-4592-46F3-B09B-9F914210994D}" type="pres">
      <dgm:prSet presAssocID="{54230202-BA71-4A6F-A41E-CB8FBE5E5747}" presName="horz1" presStyleCnt="0"/>
      <dgm:spPr/>
    </dgm:pt>
    <dgm:pt modelId="{1AA4AEF1-AB94-41D1-AD73-6413DD396105}" type="pres">
      <dgm:prSet presAssocID="{54230202-BA71-4A6F-A41E-CB8FBE5E5747}" presName="tx1" presStyleLbl="revTx" presStyleIdx="1" presStyleCnt="4"/>
      <dgm:spPr/>
    </dgm:pt>
    <dgm:pt modelId="{D1BE7D7D-E631-4683-9834-725AA37B5637}" type="pres">
      <dgm:prSet presAssocID="{54230202-BA71-4A6F-A41E-CB8FBE5E5747}" presName="vert1" presStyleCnt="0"/>
      <dgm:spPr/>
    </dgm:pt>
    <dgm:pt modelId="{4B099563-7B20-4012-9A43-FFFE8BA63A58}" type="pres">
      <dgm:prSet presAssocID="{41C0139D-AFA2-4D03-966D-307AE0EE57D9}" presName="thickLine" presStyleLbl="alignNode1" presStyleIdx="2" presStyleCnt="4"/>
      <dgm:spPr/>
    </dgm:pt>
    <dgm:pt modelId="{061C2883-F976-4C8C-9C49-EE1F351B2E48}" type="pres">
      <dgm:prSet presAssocID="{41C0139D-AFA2-4D03-966D-307AE0EE57D9}" presName="horz1" presStyleCnt="0"/>
      <dgm:spPr/>
    </dgm:pt>
    <dgm:pt modelId="{56137C36-6150-4F58-BA32-EF4A9866B1F0}" type="pres">
      <dgm:prSet presAssocID="{41C0139D-AFA2-4D03-966D-307AE0EE57D9}" presName="tx1" presStyleLbl="revTx" presStyleIdx="2" presStyleCnt="4"/>
      <dgm:spPr/>
    </dgm:pt>
    <dgm:pt modelId="{EC00EF50-D9FE-40D5-A8E7-B9F24B28B482}" type="pres">
      <dgm:prSet presAssocID="{41C0139D-AFA2-4D03-966D-307AE0EE57D9}" presName="vert1" presStyleCnt="0"/>
      <dgm:spPr/>
    </dgm:pt>
    <dgm:pt modelId="{3EDF1F3F-0FA1-4F92-85BF-E4A0A8A74C50}" type="pres">
      <dgm:prSet presAssocID="{5A40E05B-80F3-4DE8-B84F-A314BC9593F5}" presName="thickLine" presStyleLbl="alignNode1" presStyleIdx="3" presStyleCnt="4"/>
      <dgm:spPr/>
    </dgm:pt>
    <dgm:pt modelId="{462E63DB-1570-48ED-9816-DCA1406C92F7}" type="pres">
      <dgm:prSet presAssocID="{5A40E05B-80F3-4DE8-B84F-A314BC9593F5}" presName="horz1" presStyleCnt="0"/>
      <dgm:spPr/>
    </dgm:pt>
    <dgm:pt modelId="{078FA7D4-D997-4E21-952A-487A02C82A4E}" type="pres">
      <dgm:prSet presAssocID="{5A40E05B-80F3-4DE8-B84F-A314BC9593F5}" presName="tx1" presStyleLbl="revTx" presStyleIdx="3" presStyleCnt="4"/>
      <dgm:spPr/>
    </dgm:pt>
    <dgm:pt modelId="{CB930399-0D9B-40DC-AA40-BB1A8F29011D}" type="pres">
      <dgm:prSet presAssocID="{5A40E05B-80F3-4DE8-B84F-A314BC9593F5}" presName="vert1" presStyleCnt="0"/>
      <dgm:spPr/>
    </dgm:pt>
  </dgm:ptLst>
  <dgm:cxnLst>
    <dgm:cxn modelId="{42CED604-81F2-43A6-9449-0898D0745E2B}" type="presOf" srcId="{54230202-BA71-4A6F-A41E-CB8FBE5E5747}" destId="{1AA4AEF1-AB94-41D1-AD73-6413DD396105}" srcOrd="0" destOrd="0" presId="urn:microsoft.com/office/officeart/2008/layout/LinedList"/>
    <dgm:cxn modelId="{1D058D1E-960A-4BAC-8685-1B7880525DF9}" type="presOf" srcId="{6F6B772C-29B5-4C97-A71C-38F163D50EF3}" destId="{D214B2B0-D219-407E-A83A-96E8C887019A}" srcOrd="0" destOrd="0" presId="urn:microsoft.com/office/officeart/2008/layout/LinedList"/>
    <dgm:cxn modelId="{86FF3D22-C6FC-414E-A4D9-A4FDAA7E6149}" type="presOf" srcId="{79BA2C7E-C7AE-477D-8277-630F05D99138}" destId="{0125F125-0289-49E4-AD02-FF0D54319CF5}" srcOrd="0" destOrd="0" presId="urn:microsoft.com/office/officeart/2008/layout/LinedList"/>
    <dgm:cxn modelId="{1F3AB826-D08C-4196-9C48-2E87ABBDD6AA}" srcId="{6F6B772C-29B5-4C97-A71C-38F163D50EF3}" destId="{5A40E05B-80F3-4DE8-B84F-A314BC9593F5}" srcOrd="3" destOrd="0" parTransId="{551D7F84-948B-45DA-8A0E-DDDA0E4F664B}" sibTransId="{D294F6E1-A02B-4112-B8DF-2C8772E7C126}"/>
    <dgm:cxn modelId="{58884E47-F87D-4928-8891-ECBC31EF6579}" srcId="{6F6B772C-29B5-4C97-A71C-38F163D50EF3}" destId="{79BA2C7E-C7AE-477D-8277-630F05D99138}" srcOrd="0" destOrd="0" parTransId="{CB4F322F-E8BD-4E4A-B761-A9E01DB44651}" sibTransId="{C5DC775F-417C-4334-9633-7755A6A4666D}"/>
    <dgm:cxn modelId="{5D590099-16E7-483A-8CFB-B424D9D3134F}" type="presOf" srcId="{5A40E05B-80F3-4DE8-B84F-A314BC9593F5}" destId="{078FA7D4-D997-4E21-952A-487A02C82A4E}" srcOrd="0" destOrd="0" presId="urn:microsoft.com/office/officeart/2008/layout/LinedList"/>
    <dgm:cxn modelId="{196C1CD5-4351-43C1-8A23-E098EA46186F}" srcId="{6F6B772C-29B5-4C97-A71C-38F163D50EF3}" destId="{54230202-BA71-4A6F-A41E-CB8FBE5E5747}" srcOrd="1" destOrd="0" parTransId="{10133A3A-8666-4B82-9FB6-7B7A8D9CAF52}" sibTransId="{6E08FF5B-D368-4886-9672-BFB42543A789}"/>
    <dgm:cxn modelId="{65BCBBD9-D410-458A-BE31-069B1B05FE57}" srcId="{6F6B772C-29B5-4C97-A71C-38F163D50EF3}" destId="{41C0139D-AFA2-4D03-966D-307AE0EE57D9}" srcOrd="2" destOrd="0" parTransId="{C2256FD5-6570-4CEE-A914-A25FC702E1C1}" sibTransId="{A65FA677-3DEF-4AEB-BF41-D595B5536076}"/>
    <dgm:cxn modelId="{3CAD6FFE-A20B-4B54-B652-97E9DFB19095}" type="presOf" srcId="{41C0139D-AFA2-4D03-966D-307AE0EE57D9}" destId="{56137C36-6150-4F58-BA32-EF4A9866B1F0}" srcOrd="0" destOrd="0" presId="urn:microsoft.com/office/officeart/2008/layout/LinedList"/>
    <dgm:cxn modelId="{C6AE5E9D-2034-49FF-8696-0474DAB34CCE}" type="presParOf" srcId="{D214B2B0-D219-407E-A83A-96E8C887019A}" destId="{08C2AB31-12CA-41F1-85AA-14B213C20160}" srcOrd="0" destOrd="0" presId="urn:microsoft.com/office/officeart/2008/layout/LinedList"/>
    <dgm:cxn modelId="{BB649130-439C-473C-BEBE-33E281FCB6E0}" type="presParOf" srcId="{D214B2B0-D219-407E-A83A-96E8C887019A}" destId="{E46EA868-81DD-464A-B99C-3887B5CE20D9}" srcOrd="1" destOrd="0" presId="urn:microsoft.com/office/officeart/2008/layout/LinedList"/>
    <dgm:cxn modelId="{E9D315E0-7F0E-4E3A-8808-89BF80C8D481}" type="presParOf" srcId="{E46EA868-81DD-464A-B99C-3887B5CE20D9}" destId="{0125F125-0289-49E4-AD02-FF0D54319CF5}" srcOrd="0" destOrd="0" presId="urn:microsoft.com/office/officeart/2008/layout/LinedList"/>
    <dgm:cxn modelId="{EE9461EB-D4C9-4AAB-9E0E-A2386DF081CF}" type="presParOf" srcId="{E46EA868-81DD-464A-B99C-3887B5CE20D9}" destId="{10767C0B-C6F7-4248-AC20-F11A48DEB262}" srcOrd="1" destOrd="0" presId="urn:microsoft.com/office/officeart/2008/layout/LinedList"/>
    <dgm:cxn modelId="{ADBAF437-AA0F-4C05-83E1-08AA1D12AB36}" type="presParOf" srcId="{D214B2B0-D219-407E-A83A-96E8C887019A}" destId="{C2EE7AE5-2562-4C78-BE95-DFFA77D99D7D}" srcOrd="2" destOrd="0" presId="urn:microsoft.com/office/officeart/2008/layout/LinedList"/>
    <dgm:cxn modelId="{831FE051-2609-4986-878F-B82977C7B4E9}" type="presParOf" srcId="{D214B2B0-D219-407E-A83A-96E8C887019A}" destId="{815742BC-4592-46F3-B09B-9F914210994D}" srcOrd="3" destOrd="0" presId="urn:microsoft.com/office/officeart/2008/layout/LinedList"/>
    <dgm:cxn modelId="{BCB2CEC3-4C96-4141-BD14-9A41DDAF68AC}" type="presParOf" srcId="{815742BC-4592-46F3-B09B-9F914210994D}" destId="{1AA4AEF1-AB94-41D1-AD73-6413DD396105}" srcOrd="0" destOrd="0" presId="urn:microsoft.com/office/officeart/2008/layout/LinedList"/>
    <dgm:cxn modelId="{9F929496-90F6-4D25-92DF-3D18F094299C}" type="presParOf" srcId="{815742BC-4592-46F3-B09B-9F914210994D}" destId="{D1BE7D7D-E631-4683-9834-725AA37B5637}" srcOrd="1" destOrd="0" presId="urn:microsoft.com/office/officeart/2008/layout/LinedList"/>
    <dgm:cxn modelId="{A8F2C4C0-7BEE-4907-8DBD-2847EE5B3A89}" type="presParOf" srcId="{D214B2B0-D219-407E-A83A-96E8C887019A}" destId="{4B099563-7B20-4012-9A43-FFFE8BA63A58}" srcOrd="4" destOrd="0" presId="urn:microsoft.com/office/officeart/2008/layout/LinedList"/>
    <dgm:cxn modelId="{5AF44624-6570-4B71-BA1C-B784097DC2EF}" type="presParOf" srcId="{D214B2B0-D219-407E-A83A-96E8C887019A}" destId="{061C2883-F976-4C8C-9C49-EE1F351B2E48}" srcOrd="5" destOrd="0" presId="urn:microsoft.com/office/officeart/2008/layout/LinedList"/>
    <dgm:cxn modelId="{DF994438-6978-4CEE-9834-3257A298D958}" type="presParOf" srcId="{061C2883-F976-4C8C-9C49-EE1F351B2E48}" destId="{56137C36-6150-4F58-BA32-EF4A9866B1F0}" srcOrd="0" destOrd="0" presId="urn:microsoft.com/office/officeart/2008/layout/LinedList"/>
    <dgm:cxn modelId="{1D67F066-0E9E-4994-BC20-61455F5D432F}" type="presParOf" srcId="{061C2883-F976-4C8C-9C49-EE1F351B2E48}" destId="{EC00EF50-D9FE-40D5-A8E7-B9F24B28B482}" srcOrd="1" destOrd="0" presId="urn:microsoft.com/office/officeart/2008/layout/LinedList"/>
    <dgm:cxn modelId="{691F7223-B5DA-4D3D-B1EB-59D0E39A39AE}" type="presParOf" srcId="{D214B2B0-D219-407E-A83A-96E8C887019A}" destId="{3EDF1F3F-0FA1-4F92-85BF-E4A0A8A74C50}" srcOrd="6" destOrd="0" presId="urn:microsoft.com/office/officeart/2008/layout/LinedList"/>
    <dgm:cxn modelId="{BA8B7F0B-9BCB-4C6E-BB40-B94D70614451}" type="presParOf" srcId="{D214B2B0-D219-407E-A83A-96E8C887019A}" destId="{462E63DB-1570-48ED-9816-DCA1406C92F7}" srcOrd="7" destOrd="0" presId="urn:microsoft.com/office/officeart/2008/layout/LinedList"/>
    <dgm:cxn modelId="{F20E29EE-70BB-4084-A038-881AA3872AB8}" type="presParOf" srcId="{462E63DB-1570-48ED-9816-DCA1406C92F7}" destId="{078FA7D4-D997-4E21-952A-487A02C82A4E}" srcOrd="0" destOrd="0" presId="urn:microsoft.com/office/officeart/2008/layout/LinedList"/>
    <dgm:cxn modelId="{C5AD5004-BDBF-49DA-8E9C-D4EF00AA24BF}" type="presParOf" srcId="{462E63DB-1570-48ED-9816-DCA1406C92F7}" destId="{CB930399-0D9B-40DC-AA40-BB1A8F2901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22FB4E-A4B9-4FA2-8522-49E5F8AF4E2E}"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US"/>
        </a:p>
      </dgm:t>
    </dgm:pt>
    <dgm:pt modelId="{DB1129D3-631E-40D4-914A-6DC8DD57A363}">
      <dgm:prSet custT="1"/>
      <dgm:spPr/>
      <dgm:t>
        <a:bodyPr/>
        <a:lstStyle/>
        <a:p>
          <a:r>
            <a:rPr lang="pt-BR" sz="2000"/>
            <a:t>Necessidade de apresentação dos pressupostos orientadores do paradigma qualitativo  que d´´a sustentação ao estudo;</a:t>
          </a:r>
          <a:endParaRPr lang="en-US" sz="2000"/>
        </a:p>
      </dgm:t>
    </dgm:pt>
    <dgm:pt modelId="{CDDC01B3-AFA2-4EDA-A036-ADFD06A06341}" type="parTrans" cxnId="{84CD931E-3AEF-4499-9A69-105CAF56A55F}">
      <dgm:prSet/>
      <dgm:spPr/>
      <dgm:t>
        <a:bodyPr/>
        <a:lstStyle/>
        <a:p>
          <a:endParaRPr lang="en-US" sz="2400"/>
        </a:p>
      </dgm:t>
    </dgm:pt>
    <dgm:pt modelId="{E98DA885-8FFA-47A3-9A46-BE08AA09CFB9}" type="sibTrans" cxnId="{84CD931E-3AEF-4499-9A69-105CAF56A55F}">
      <dgm:prSet/>
      <dgm:spPr/>
      <dgm:t>
        <a:bodyPr/>
        <a:lstStyle/>
        <a:p>
          <a:endParaRPr lang="en-US" sz="2400"/>
        </a:p>
      </dgm:t>
    </dgm:pt>
    <dgm:pt modelId="{192CC63F-5A95-4C0B-B1BA-977530DCF975}">
      <dgm:prSet custT="1"/>
      <dgm:spPr/>
      <dgm:t>
        <a:bodyPr/>
        <a:lstStyle/>
        <a:p>
          <a:r>
            <a:rPr lang="pt-BR" sz="2000"/>
            <a:t>Realização do estudo piloto</a:t>
          </a:r>
          <a:endParaRPr lang="en-US" sz="2000"/>
        </a:p>
      </dgm:t>
    </dgm:pt>
    <dgm:pt modelId="{EA48BAA5-B9C0-4475-B6BD-F5749F1A4BDE}" type="parTrans" cxnId="{815F553F-6DCA-42AE-A5AD-E68862B5BD48}">
      <dgm:prSet/>
      <dgm:spPr/>
      <dgm:t>
        <a:bodyPr/>
        <a:lstStyle/>
        <a:p>
          <a:endParaRPr lang="en-US" sz="2400"/>
        </a:p>
      </dgm:t>
    </dgm:pt>
    <dgm:pt modelId="{773C9826-CA00-49E0-BA0A-43F17A63281D}" type="sibTrans" cxnId="{815F553F-6DCA-42AE-A5AD-E68862B5BD48}">
      <dgm:prSet/>
      <dgm:spPr/>
      <dgm:t>
        <a:bodyPr/>
        <a:lstStyle/>
        <a:p>
          <a:endParaRPr lang="en-US" sz="2400"/>
        </a:p>
      </dgm:t>
    </dgm:pt>
    <dgm:pt modelId="{0F6F67BD-0356-4E8D-AEB9-436B793CBFAF}">
      <dgm:prSet custT="1"/>
      <dgm:spPr/>
      <dgm:t>
        <a:bodyPr/>
        <a:lstStyle/>
        <a:p>
          <a:r>
            <a:rPr lang="pt-BR" sz="2000"/>
            <a:t>Explicitação de como se desenvolveu o trabalho de campo e o processo analítico;</a:t>
          </a:r>
          <a:endParaRPr lang="en-US" sz="2000"/>
        </a:p>
      </dgm:t>
    </dgm:pt>
    <dgm:pt modelId="{5B9D470B-5BF8-43B2-BDB4-0F33C2146681}" type="parTrans" cxnId="{92D94BF5-8791-49D3-85D8-F3861C68CF08}">
      <dgm:prSet/>
      <dgm:spPr/>
      <dgm:t>
        <a:bodyPr/>
        <a:lstStyle/>
        <a:p>
          <a:endParaRPr lang="en-US" sz="2400"/>
        </a:p>
      </dgm:t>
    </dgm:pt>
    <dgm:pt modelId="{E765BB84-CDD3-40A1-A164-C23E5F08AECB}" type="sibTrans" cxnId="{92D94BF5-8791-49D3-85D8-F3861C68CF08}">
      <dgm:prSet/>
      <dgm:spPr/>
      <dgm:t>
        <a:bodyPr/>
        <a:lstStyle/>
        <a:p>
          <a:endParaRPr lang="en-US" sz="2400"/>
        </a:p>
      </dgm:t>
    </dgm:pt>
    <dgm:pt modelId="{EFAAF26A-BA23-451E-A87D-087DC4A13C16}">
      <dgm:prSet custT="1"/>
      <dgm:spPr/>
      <dgm:t>
        <a:bodyPr/>
        <a:lstStyle/>
        <a:p>
          <a:r>
            <a:rPr lang="pt-BR" sz="2000"/>
            <a:t>Consistência entre dados coletados e resultados; </a:t>
          </a:r>
          <a:endParaRPr lang="en-US" sz="2000"/>
        </a:p>
      </dgm:t>
    </dgm:pt>
    <dgm:pt modelId="{56E7E47E-FDB3-47EE-ABA3-3D63A4EF3C50}" type="parTrans" cxnId="{97AD3521-E5DE-4A81-8B82-802B3C2024FC}">
      <dgm:prSet/>
      <dgm:spPr/>
      <dgm:t>
        <a:bodyPr/>
        <a:lstStyle/>
        <a:p>
          <a:endParaRPr lang="en-US" sz="2400"/>
        </a:p>
      </dgm:t>
    </dgm:pt>
    <dgm:pt modelId="{95BCC1E7-6126-471F-B63B-8146A35C1A1E}" type="sibTrans" cxnId="{97AD3521-E5DE-4A81-8B82-802B3C2024FC}">
      <dgm:prSet/>
      <dgm:spPr/>
      <dgm:t>
        <a:bodyPr/>
        <a:lstStyle/>
        <a:p>
          <a:endParaRPr lang="en-US" sz="2400"/>
        </a:p>
      </dgm:t>
    </dgm:pt>
    <dgm:pt modelId="{BC246BD3-175C-45E5-84EE-9D38E9CA52D8}">
      <dgm:prSet custT="1"/>
      <dgm:spPr/>
      <dgm:t>
        <a:bodyPr/>
        <a:lstStyle/>
        <a:p>
          <a:r>
            <a:rPr lang="pt-BR" sz="2000"/>
            <a:t>Fornecimento de dados ricos e abundantes; </a:t>
          </a:r>
          <a:endParaRPr lang="en-US" sz="2000"/>
        </a:p>
      </dgm:t>
    </dgm:pt>
    <dgm:pt modelId="{63F78503-8F4E-4E7A-886B-51ABD5E7DCFA}" type="parTrans" cxnId="{66648ECA-3359-4E56-8646-BF4AC104546B}">
      <dgm:prSet/>
      <dgm:spPr/>
      <dgm:t>
        <a:bodyPr/>
        <a:lstStyle/>
        <a:p>
          <a:endParaRPr lang="en-US" sz="2400"/>
        </a:p>
      </dgm:t>
    </dgm:pt>
    <dgm:pt modelId="{3D3513D5-B728-4566-AFEE-4573042BF55F}" type="sibTrans" cxnId="{66648ECA-3359-4E56-8646-BF4AC104546B}">
      <dgm:prSet/>
      <dgm:spPr/>
      <dgm:t>
        <a:bodyPr/>
        <a:lstStyle/>
        <a:p>
          <a:endParaRPr lang="en-US" sz="2400"/>
        </a:p>
      </dgm:t>
    </dgm:pt>
    <dgm:pt modelId="{E2DB8255-E62F-4FFA-BABE-C48976BF2E04}">
      <dgm:prSet custT="1"/>
      <dgm:spPr/>
      <dgm:t>
        <a:bodyPr/>
        <a:lstStyle/>
        <a:p>
          <a:r>
            <a:rPr lang="pt-BR" sz="2000"/>
            <a:t>Realização de checagens pelos participantes e pesquisadores; </a:t>
          </a:r>
          <a:endParaRPr lang="en-US" sz="2000"/>
        </a:p>
      </dgm:t>
    </dgm:pt>
    <dgm:pt modelId="{7C2CE8B6-1955-4453-900D-369EC072AA53}" type="parTrans" cxnId="{EC2EA509-C862-42F5-8BCB-45BC104589DE}">
      <dgm:prSet/>
      <dgm:spPr/>
      <dgm:t>
        <a:bodyPr/>
        <a:lstStyle/>
        <a:p>
          <a:endParaRPr lang="en-US" sz="2400"/>
        </a:p>
      </dgm:t>
    </dgm:pt>
    <dgm:pt modelId="{C7716C12-AA2D-46A7-B869-E0D43641E24A}" type="sibTrans" cxnId="{EC2EA509-C862-42F5-8BCB-45BC104589DE}">
      <dgm:prSet/>
      <dgm:spPr/>
      <dgm:t>
        <a:bodyPr/>
        <a:lstStyle/>
        <a:p>
          <a:endParaRPr lang="en-US" sz="2400"/>
        </a:p>
      </dgm:t>
    </dgm:pt>
    <dgm:pt modelId="{21144BA0-47CB-4D2A-9220-73BD66B5C7A5}">
      <dgm:prSet custT="1"/>
      <dgm:spPr/>
      <dgm:t>
        <a:bodyPr/>
        <a:lstStyle/>
        <a:p>
          <a:r>
            <a:rPr lang="pt-BR" sz="2000"/>
            <a:t>Fornecimento de informações suficientes para que haja possibilidade de ocorrer a generalização naturalística; </a:t>
          </a:r>
          <a:endParaRPr lang="en-US" sz="2000"/>
        </a:p>
      </dgm:t>
    </dgm:pt>
    <dgm:pt modelId="{C959F0FC-38E9-4787-8B9A-7A3E3EDC458F}" type="parTrans" cxnId="{43147CCF-1A24-460E-BE7E-C64D3FBB8B5D}">
      <dgm:prSet/>
      <dgm:spPr/>
      <dgm:t>
        <a:bodyPr/>
        <a:lstStyle/>
        <a:p>
          <a:endParaRPr lang="en-US" sz="2400"/>
        </a:p>
      </dgm:t>
    </dgm:pt>
    <dgm:pt modelId="{265CC1F8-B098-47CD-ABEC-189DB0995567}" type="sibTrans" cxnId="{43147CCF-1A24-460E-BE7E-C64D3FBB8B5D}">
      <dgm:prSet/>
      <dgm:spPr/>
      <dgm:t>
        <a:bodyPr/>
        <a:lstStyle/>
        <a:p>
          <a:endParaRPr lang="en-US" sz="2400"/>
        </a:p>
      </dgm:t>
    </dgm:pt>
    <dgm:pt modelId="{F0191460-96AE-4689-85E8-942867896F01}">
      <dgm:prSet custT="1"/>
      <dgm:spPr/>
      <dgm:t>
        <a:bodyPr/>
        <a:lstStyle/>
        <a:p>
          <a:r>
            <a:rPr lang="pt-BR" sz="2000"/>
            <a:t>Organização de arquivos que preservem os dados.</a:t>
          </a:r>
          <a:endParaRPr lang="en-US" sz="2000"/>
        </a:p>
      </dgm:t>
    </dgm:pt>
    <dgm:pt modelId="{BCA30AA0-AC32-4308-842E-B7AFD42F8714}" type="parTrans" cxnId="{6C9A8CAA-258B-44B0-9D20-EC49F939CCC4}">
      <dgm:prSet/>
      <dgm:spPr/>
      <dgm:t>
        <a:bodyPr/>
        <a:lstStyle/>
        <a:p>
          <a:endParaRPr lang="en-US" sz="2400"/>
        </a:p>
      </dgm:t>
    </dgm:pt>
    <dgm:pt modelId="{F9C1E69C-ABDE-43A1-BB05-37FD37C345BF}" type="sibTrans" cxnId="{6C9A8CAA-258B-44B0-9D20-EC49F939CCC4}">
      <dgm:prSet/>
      <dgm:spPr/>
      <dgm:t>
        <a:bodyPr/>
        <a:lstStyle/>
        <a:p>
          <a:endParaRPr lang="en-US" sz="2400"/>
        </a:p>
      </dgm:t>
    </dgm:pt>
    <dgm:pt modelId="{83832D9B-2238-4610-9047-1BC0245E190B}" type="pres">
      <dgm:prSet presAssocID="{9C22FB4E-A4B9-4FA2-8522-49E5F8AF4E2E}" presName="linear" presStyleCnt="0">
        <dgm:presLayoutVars>
          <dgm:animLvl val="lvl"/>
          <dgm:resizeHandles val="exact"/>
        </dgm:presLayoutVars>
      </dgm:prSet>
      <dgm:spPr/>
    </dgm:pt>
    <dgm:pt modelId="{0723CFBE-F1FF-4218-9DE7-9625790B6FA1}" type="pres">
      <dgm:prSet presAssocID="{DB1129D3-631E-40D4-914A-6DC8DD57A363}" presName="parentText" presStyleLbl="node1" presStyleIdx="0" presStyleCnt="8">
        <dgm:presLayoutVars>
          <dgm:chMax val="0"/>
          <dgm:bulletEnabled val="1"/>
        </dgm:presLayoutVars>
      </dgm:prSet>
      <dgm:spPr/>
    </dgm:pt>
    <dgm:pt modelId="{108E6E33-12A3-4E35-B5EA-3125C7CE938F}" type="pres">
      <dgm:prSet presAssocID="{E98DA885-8FFA-47A3-9A46-BE08AA09CFB9}" presName="spacer" presStyleCnt="0"/>
      <dgm:spPr/>
    </dgm:pt>
    <dgm:pt modelId="{C99424B5-6728-493C-BBC6-C9E0EF82E4FD}" type="pres">
      <dgm:prSet presAssocID="{192CC63F-5A95-4C0B-B1BA-977530DCF975}" presName="parentText" presStyleLbl="node1" presStyleIdx="1" presStyleCnt="8">
        <dgm:presLayoutVars>
          <dgm:chMax val="0"/>
          <dgm:bulletEnabled val="1"/>
        </dgm:presLayoutVars>
      </dgm:prSet>
      <dgm:spPr/>
    </dgm:pt>
    <dgm:pt modelId="{0C70BD8A-F4F9-448F-B383-6F0B71D81307}" type="pres">
      <dgm:prSet presAssocID="{773C9826-CA00-49E0-BA0A-43F17A63281D}" presName="spacer" presStyleCnt="0"/>
      <dgm:spPr/>
    </dgm:pt>
    <dgm:pt modelId="{01AEBE49-4073-490E-BEA3-E05B1FA3C625}" type="pres">
      <dgm:prSet presAssocID="{0F6F67BD-0356-4E8D-AEB9-436B793CBFAF}" presName="parentText" presStyleLbl="node1" presStyleIdx="2" presStyleCnt="8">
        <dgm:presLayoutVars>
          <dgm:chMax val="0"/>
          <dgm:bulletEnabled val="1"/>
        </dgm:presLayoutVars>
      </dgm:prSet>
      <dgm:spPr/>
    </dgm:pt>
    <dgm:pt modelId="{68E87FE8-E31B-40A2-9E21-761149098F8D}" type="pres">
      <dgm:prSet presAssocID="{E765BB84-CDD3-40A1-A164-C23E5F08AECB}" presName="spacer" presStyleCnt="0"/>
      <dgm:spPr/>
    </dgm:pt>
    <dgm:pt modelId="{CE4320FE-0671-456B-9EE9-F9C213D5DA9A}" type="pres">
      <dgm:prSet presAssocID="{EFAAF26A-BA23-451E-A87D-087DC4A13C16}" presName="parentText" presStyleLbl="node1" presStyleIdx="3" presStyleCnt="8">
        <dgm:presLayoutVars>
          <dgm:chMax val="0"/>
          <dgm:bulletEnabled val="1"/>
        </dgm:presLayoutVars>
      </dgm:prSet>
      <dgm:spPr/>
    </dgm:pt>
    <dgm:pt modelId="{63BBFE7A-33EA-4103-A191-166B9B8875E6}" type="pres">
      <dgm:prSet presAssocID="{95BCC1E7-6126-471F-B63B-8146A35C1A1E}" presName="spacer" presStyleCnt="0"/>
      <dgm:spPr/>
    </dgm:pt>
    <dgm:pt modelId="{D5E5E12E-446F-44EE-91FC-40C7D3D0E75E}" type="pres">
      <dgm:prSet presAssocID="{BC246BD3-175C-45E5-84EE-9D38E9CA52D8}" presName="parentText" presStyleLbl="node1" presStyleIdx="4" presStyleCnt="8">
        <dgm:presLayoutVars>
          <dgm:chMax val="0"/>
          <dgm:bulletEnabled val="1"/>
        </dgm:presLayoutVars>
      </dgm:prSet>
      <dgm:spPr/>
    </dgm:pt>
    <dgm:pt modelId="{CEF7A955-20DF-408A-866A-8B8C2B3BC7B8}" type="pres">
      <dgm:prSet presAssocID="{3D3513D5-B728-4566-AFEE-4573042BF55F}" presName="spacer" presStyleCnt="0"/>
      <dgm:spPr/>
    </dgm:pt>
    <dgm:pt modelId="{B66A4C5E-AE23-4459-851D-CE36456D625C}" type="pres">
      <dgm:prSet presAssocID="{E2DB8255-E62F-4FFA-BABE-C48976BF2E04}" presName="parentText" presStyleLbl="node1" presStyleIdx="5" presStyleCnt="8">
        <dgm:presLayoutVars>
          <dgm:chMax val="0"/>
          <dgm:bulletEnabled val="1"/>
        </dgm:presLayoutVars>
      </dgm:prSet>
      <dgm:spPr/>
    </dgm:pt>
    <dgm:pt modelId="{903F491A-B1F6-45D5-AED5-74033E2DF4E0}" type="pres">
      <dgm:prSet presAssocID="{C7716C12-AA2D-46A7-B869-E0D43641E24A}" presName="spacer" presStyleCnt="0"/>
      <dgm:spPr/>
    </dgm:pt>
    <dgm:pt modelId="{F2348B29-6F4E-4403-B41B-F4EE29C6D71E}" type="pres">
      <dgm:prSet presAssocID="{21144BA0-47CB-4D2A-9220-73BD66B5C7A5}" presName="parentText" presStyleLbl="node1" presStyleIdx="6" presStyleCnt="8">
        <dgm:presLayoutVars>
          <dgm:chMax val="0"/>
          <dgm:bulletEnabled val="1"/>
        </dgm:presLayoutVars>
      </dgm:prSet>
      <dgm:spPr/>
    </dgm:pt>
    <dgm:pt modelId="{FF3526EB-784A-4865-A3A4-A3403FFAFB3E}" type="pres">
      <dgm:prSet presAssocID="{265CC1F8-B098-47CD-ABEC-189DB0995567}" presName="spacer" presStyleCnt="0"/>
      <dgm:spPr/>
    </dgm:pt>
    <dgm:pt modelId="{92D45F28-8665-4A6A-A7C1-8D3169B5CC66}" type="pres">
      <dgm:prSet presAssocID="{F0191460-96AE-4689-85E8-942867896F01}" presName="parentText" presStyleLbl="node1" presStyleIdx="7" presStyleCnt="8">
        <dgm:presLayoutVars>
          <dgm:chMax val="0"/>
          <dgm:bulletEnabled val="1"/>
        </dgm:presLayoutVars>
      </dgm:prSet>
      <dgm:spPr/>
    </dgm:pt>
  </dgm:ptLst>
  <dgm:cxnLst>
    <dgm:cxn modelId="{A1A01D01-5EF5-4D5B-9BB2-0D5E16CF47F2}" type="presOf" srcId="{BC246BD3-175C-45E5-84EE-9D38E9CA52D8}" destId="{D5E5E12E-446F-44EE-91FC-40C7D3D0E75E}" srcOrd="0" destOrd="0" presId="urn:microsoft.com/office/officeart/2005/8/layout/vList2"/>
    <dgm:cxn modelId="{EC2EA509-C862-42F5-8BCB-45BC104589DE}" srcId="{9C22FB4E-A4B9-4FA2-8522-49E5F8AF4E2E}" destId="{E2DB8255-E62F-4FFA-BABE-C48976BF2E04}" srcOrd="5" destOrd="0" parTransId="{7C2CE8B6-1955-4453-900D-369EC072AA53}" sibTransId="{C7716C12-AA2D-46A7-B869-E0D43641E24A}"/>
    <dgm:cxn modelId="{C328E009-894D-4F7F-91AA-9AE40EF135A4}" type="presOf" srcId="{9C22FB4E-A4B9-4FA2-8522-49E5F8AF4E2E}" destId="{83832D9B-2238-4610-9047-1BC0245E190B}" srcOrd="0" destOrd="0" presId="urn:microsoft.com/office/officeart/2005/8/layout/vList2"/>
    <dgm:cxn modelId="{84CD931E-3AEF-4499-9A69-105CAF56A55F}" srcId="{9C22FB4E-A4B9-4FA2-8522-49E5F8AF4E2E}" destId="{DB1129D3-631E-40D4-914A-6DC8DD57A363}" srcOrd="0" destOrd="0" parTransId="{CDDC01B3-AFA2-4EDA-A036-ADFD06A06341}" sibTransId="{E98DA885-8FFA-47A3-9A46-BE08AA09CFB9}"/>
    <dgm:cxn modelId="{97AD3521-E5DE-4A81-8B82-802B3C2024FC}" srcId="{9C22FB4E-A4B9-4FA2-8522-49E5F8AF4E2E}" destId="{EFAAF26A-BA23-451E-A87D-087DC4A13C16}" srcOrd="3" destOrd="0" parTransId="{56E7E47E-FDB3-47EE-ABA3-3D63A4EF3C50}" sibTransId="{95BCC1E7-6126-471F-B63B-8146A35C1A1E}"/>
    <dgm:cxn modelId="{27E9B83E-D33B-4ADF-83A4-77B8C905760A}" type="presOf" srcId="{192CC63F-5A95-4C0B-B1BA-977530DCF975}" destId="{C99424B5-6728-493C-BBC6-C9E0EF82E4FD}" srcOrd="0" destOrd="0" presId="urn:microsoft.com/office/officeart/2005/8/layout/vList2"/>
    <dgm:cxn modelId="{815F553F-6DCA-42AE-A5AD-E68862B5BD48}" srcId="{9C22FB4E-A4B9-4FA2-8522-49E5F8AF4E2E}" destId="{192CC63F-5A95-4C0B-B1BA-977530DCF975}" srcOrd="1" destOrd="0" parTransId="{EA48BAA5-B9C0-4475-B6BD-F5749F1A4BDE}" sibTransId="{773C9826-CA00-49E0-BA0A-43F17A63281D}"/>
    <dgm:cxn modelId="{3C1EEC9C-A755-4595-A0D4-B5AD1713BEA1}" type="presOf" srcId="{F0191460-96AE-4689-85E8-942867896F01}" destId="{92D45F28-8665-4A6A-A7C1-8D3169B5CC66}" srcOrd="0" destOrd="0" presId="urn:microsoft.com/office/officeart/2005/8/layout/vList2"/>
    <dgm:cxn modelId="{A094E8A3-133A-4DF4-BF37-CFCF8128B4C1}" type="presOf" srcId="{EFAAF26A-BA23-451E-A87D-087DC4A13C16}" destId="{CE4320FE-0671-456B-9EE9-F9C213D5DA9A}" srcOrd="0" destOrd="0" presId="urn:microsoft.com/office/officeart/2005/8/layout/vList2"/>
    <dgm:cxn modelId="{1115C5A6-44BD-4D45-8393-14E88A5B9708}" type="presOf" srcId="{DB1129D3-631E-40D4-914A-6DC8DD57A363}" destId="{0723CFBE-F1FF-4218-9DE7-9625790B6FA1}" srcOrd="0" destOrd="0" presId="urn:microsoft.com/office/officeart/2005/8/layout/vList2"/>
    <dgm:cxn modelId="{6C9A8CAA-258B-44B0-9D20-EC49F939CCC4}" srcId="{9C22FB4E-A4B9-4FA2-8522-49E5F8AF4E2E}" destId="{F0191460-96AE-4689-85E8-942867896F01}" srcOrd="7" destOrd="0" parTransId="{BCA30AA0-AC32-4308-842E-B7AFD42F8714}" sibTransId="{F9C1E69C-ABDE-43A1-BB05-37FD37C345BF}"/>
    <dgm:cxn modelId="{66648ECA-3359-4E56-8646-BF4AC104546B}" srcId="{9C22FB4E-A4B9-4FA2-8522-49E5F8AF4E2E}" destId="{BC246BD3-175C-45E5-84EE-9D38E9CA52D8}" srcOrd="4" destOrd="0" parTransId="{63F78503-8F4E-4E7A-886B-51ABD5E7DCFA}" sibTransId="{3D3513D5-B728-4566-AFEE-4573042BF55F}"/>
    <dgm:cxn modelId="{43147CCF-1A24-460E-BE7E-C64D3FBB8B5D}" srcId="{9C22FB4E-A4B9-4FA2-8522-49E5F8AF4E2E}" destId="{21144BA0-47CB-4D2A-9220-73BD66B5C7A5}" srcOrd="6" destOrd="0" parTransId="{C959F0FC-38E9-4787-8B9A-7A3E3EDC458F}" sibTransId="{265CC1F8-B098-47CD-ABEC-189DB0995567}"/>
    <dgm:cxn modelId="{7F1133D1-2210-4E29-A318-3F5EF0758941}" type="presOf" srcId="{E2DB8255-E62F-4FFA-BABE-C48976BF2E04}" destId="{B66A4C5E-AE23-4459-851D-CE36456D625C}" srcOrd="0" destOrd="0" presId="urn:microsoft.com/office/officeart/2005/8/layout/vList2"/>
    <dgm:cxn modelId="{1F7DD7E7-C8D9-4829-A786-8596FD4D5A4C}" type="presOf" srcId="{21144BA0-47CB-4D2A-9220-73BD66B5C7A5}" destId="{F2348B29-6F4E-4403-B41B-F4EE29C6D71E}" srcOrd="0" destOrd="0" presId="urn:microsoft.com/office/officeart/2005/8/layout/vList2"/>
    <dgm:cxn modelId="{92D94BF5-8791-49D3-85D8-F3861C68CF08}" srcId="{9C22FB4E-A4B9-4FA2-8522-49E5F8AF4E2E}" destId="{0F6F67BD-0356-4E8D-AEB9-436B793CBFAF}" srcOrd="2" destOrd="0" parTransId="{5B9D470B-5BF8-43B2-BDB4-0F33C2146681}" sibTransId="{E765BB84-CDD3-40A1-A164-C23E5F08AECB}"/>
    <dgm:cxn modelId="{23099BFB-797C-41C0-933D-A79156CA1E9E}" type="presOf" srcId="{0F6F67BD-0356-4E8D-AEB9-436B793CBFAF}" destId="{01AEBE49-4073-490E-BEA3-E05B1FA3C625}" srcOrd="0" destOrd="0" presId="urn:microsoft.com/office/officeart/2005/8/layout/vList2"/>
    <dgm:cxn modelId="{A66E0A8D-D523-4AC6-9EA4-8BB484635711}" type="presParOf" srcId="{83832D9B-2238-4610-9047-1BC0245E190B}" destId="{0723CFBE-F1FF-4218-9DE7-9625790B6FA1}" srcOrd="0" destOrd="0" presId="urn:microsoft.com/office/officeart/2005/8/layout/vList2"/>
    <dgm:cxn modelId="{6B1CAF42-1D00-4EF7-B1E3-7222E7B82AC9}" type="presParOf" srcId="{83832D9B-2238-4610-9047-1BC0245E190B}" destId="{108E6E33-12A3-4E35-B5EA-3125C7CE938F}" srcOrd="1" destOrd="0" presId="urn:microsoft.com/office/officeart/2005/8/layout/vList2"/>
    <dgm:cxn modelId="{365AA7F8-3B32-43F8-AD8C-F07B07D4AEA0}" type="presParOf" srcId="{83832D9B-2238-4610-9047-1BC0245E190B}" destId="{C99424B5-6728-493C-BBC6-C9E0EF82E4FD}" srcOrd="2" destOrd="0" presId="urn:microsoft.com/office/officeart/2005/8/layout/vList2"/>
    <dgm:cxn modelId="{CA03BC76-467F-4127-B2C7-F4B699A3BF1D}" type="presParOf" srcId="{83832D9B-2238-4610-9047-1BC0245E190B}" destId="{0C70BD8A-F4F9-448F-B383-6F0B71D81307}" srcOrd="3" destOrd="0" presId="urn:microsoft.com/office/officeart/2005/8/layout/vList2"/>
    <dgm:cxn modelId="{8556BC3D-BE90-40E4-A7CD-08F99DF413F6}" type="presParOf" srcId="{83832D9B-2238-4610-9047-1BC0245E190B}" destId="{01AEBE49-4073-490E-BEA3-E05B1FA3C625}" srcOrd="4" destOrd="0" presId="urn:microsoft.com/office/officeart/2005/8/layout/vList2"/>
    <dgm:cxn modelId="{38520392-BC7F-4861-A4DE-9D24203D0A6E}" type="presParOf" srcId="{83832D9B-2238-4610-9047-1BC0245E190B}" destId="{68E87FE8-E31B-40A2-9E21-761149098F8D}" srcOrd="5" destOrd="0" presId="urn:microsoft.com/office/officeart/2005/8/layout/vList2"/>
    <dgm:cxn modelId="{0F8626D7-95DE-416A-A52C-FF2BD86149F6}" type="presParOf" srcId="{83832D9B-2238-4610-9047-1BC0245E190B}" destId="{CE4320FE-0671-456B-9EE9-F9C213D5DA9A}" srcOrd="6" destOrd="0" presId="urn:microsoft.com/office/officeart/2005/8/layout/vList2"/>
    <dgm:cxn modelId="{8FB9C1FA-C179-434B-93BD-8E777B8E401C}" type="presParOf" srcId="{83832D9B-2238-4610-9047-1BC0245E190B}" destId="{63BBFE7A-33EA-4103-A191-166B9B8875E6}" srcOrd="7" destOrd="0" presId="urn:microsoft.com/office/officeart/2005/8/layout/vList2"/>
    <dgm:cxn modelId="{5E9BEB1F-589F-4E14-88DC-1B05248A7996}" type="presParOf" srcId="{83832D9B-2238-4610-9047-1BC0245E190B}" destId="{D5E5E12E-446F-44EE-91FC-40C7D3D0E75E}" srcOrd="8" destOrd="0" presId="urn:microsoft.com/office/officeart/2005/8/layout/vList2"/>
    <dgm:cxn modelId="{FDFFCFB7-AE6C-4C81-B382-7664A3B9D5D7}" type="presParOf" srcId="{83832D9B-2238-4610-9047-1BC0245E190B}" destId="{CEF7A955-20DF-408A-866A-8B8C2B3BC7B8}" srcOrd="9" destOrd="0" presId="urn:microsoft.com/office/officeart/2005/8/layout/vList2"/>
    <dgm:cxn modelId="{3C98ECA9-087D-4191-B37F-F0A836FCD446}" type="presParOf" srcId="{83832D9B-2238-4610-9047-1BC0245E190B}" destId="{B66A4C5E-AE23-4459-851D-CE36456D625C}" srcOrd="10" destOrd="0" presId="urn:microsoft.com/office/officeart/2005/8/layout/vList2"/>
    <dgm:cxn modelId="{D9C221E6-D63F-4328-9499-CEA34EEF8C25}" type="presParOf" srcId="{83832D9B-2238-4610-9047-1BC0245E190B}" destId="{903F491A-B1F6-45D5-AED5-74033E2DF4E0}" srcOrd="11" destOrd="0" presId="urn:microsoft.com/office/officeart/2005/8/layout/vList2"/>
    <dgm:cxn modelId="{B0B15290-31BB-419E-A1CD-416AE96F70DF}" type="presParOf" srcId="{83832D9B-2238-4610-9047-1BC0245E190B}" destId="{F2348B29-6F4E-4403-B41B-F4EE29C6D71E}" srcOrd="12" destOrd="0" presId="urn:microsoft.com/office/officeart/2005/8/layout/vList2"/>
    <dgm:cxn modelId="{CCE181D9-32EB-401C-AEF2-21E05A3D1460}" type="presParOf" srcId="{83832D9B-2238-4610-9047-1BC0245E190B}" destId="{FF3526EB-784A-4865-A3A4-A3403FFAFB3E}" srcOrd="13" destOrd="0" presId="urn:microsoft.com/office/officeart/2005/8/layout/vList2"/>
    <dgm:cxn modelId="{6EAB5187-65AB-4390-A8A1-0CA57AA70E46}" type="presParOf" srcId="{83832D9B-2238-4610-9047-1BC0245E190B}" destId="{92D45F28-8665-4A6A-A7C1-8D3169B5CC6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991F46-D02B-41DB-ACF7-92C77A0B5BE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0E79999-2484-4FA2-8C06-AAE5431416D4}">
      <dgm:prSet/>
      <dgm:spPr/>
      <dgm:t>
        <a:bodyPr/>
        <a:lstStyle/>
        <a:p>
          <a:pPr>
            <a:lnSpc>
              <a:spcPct val="100000"/>
            </a:lnSpc>
            <a:defRPr cap="all"/>
          </a:pPr>
          <a:r>
            <a:rPr lang="pt-BR"/>
            <a:t>Estuda o que não pode ser quantificado;</a:t>
          </a:r>
          <a:endParaRPr lang="en-US"/>
        </a:p>
      </dgm:t>
    </dgm:pt>
    <dgm:pt modelId="{D21B568D-4329-45C2-8EB6-8B302162F5A5}" type="parTrans" cxnId="{04A6162E-E8C3-4A3C-AAC4-474D40452219}">
      <dgm:prSet/>
      <dgm:spPr/>
      <dgm:t>
        <a:bodyPr/>
        <a:lstStyle/>
        <a:p>
          <a:endParaRPr lang="en-US"/>
        </a:p>
      </dgm:t>
    </dgm:pt>
    <dgm:pt modelId="{DE2168B9-BADE-470E-9E24-16F0E28FA045}" type="sibTrans" cxnId="{04A6162E-E8C3-4A3C-AAC4-474D40452219}">
      <dgm:prSet/>
      <dgm:spPr/>
      <dgm:t>
        <a:bodyPr/>
        <a:lstStyle/>
        <a:p>
          <a:endParaRPr lang="en-US"/>
        </a:p>
      </dgm:t>
    </dgm:pt>
    <dgm:pt modelId="{F1E8DD13-192B-4128-A4F6-178C867DE079}">
      <dgm:prSet/>
      <dgm:spPr/>
      <dgm:t>
        <a:bodyPr/>
        <a:lstStyle/>
        <a:p>
          <a:pPr>
            <a:lnSpc>
              <a:spcPct val="100000"/>
            </a:lnSpc>
            <a:defRPr cap="all"/>
          </a:pPr>
          <a:r>
            <a:rPr lang="pt-BR"/>
            <a:t>Flexibilidade;</a:t>
          </a:r>
          <a:endParaRPr lang="en-US"/>
        </a:p>
      </dgm:t>
    </dgm:pt>
    <dgm:pt modelId="{3873BBFA-3480-4832-8B0C-DDD40DEB3896}" type="parTrans" cxnId="{F137297E-34CE-4812-B6E0-C7DCEF0985FD}">
      <dgm:prSet/>
      <dgm:spPr/>
      <dgm:t>
        <a:bodyPr/>
        <a:lstStyle/>
        <a:p>
          <a:endParaRPr lang="en-US"/>
        </a:p>
      </dgm:t>
    </dgm:pt>
    <dgm:pt modelId="{9EB204F7-C704-4952-ACFC-02DE66CFEF2B}" type="sibTrans" cxnId="{F137297E-34CE-4812-B6E0-C7DCEF0985FD}">
      <dgm:prSet/>
      <dgm:spPr/>
      <dgm:t>
        <a:bodyPr/>
        <a:lstStyle/>
        <a:p>
          <a:endParaRPr lang="en-US"/>
        </a:p>
      </dgm:t>
    </dgm:pt>
    <dgm:pt modelId="{B41BBFD5-80BB-4EBB-A106-B14D5EAECD49}">
      <dgm:prSet/>
      <dgm:spPr/>
      <dgm:t>
        <a:bodyPr/>
        <a:lstStyle/>
        <a:p>
          <a:pPr>
            <a:lnSpc>
              <a:spcPct val="100000"/>
            </a:lnSpc>
            <a:defRPr cap="all"/>
          </a:pPr>
          <a:r>
            <a:rPr lang="pt-BR"/>
            <a:t>Interpreta fatos que ocorrem no cotidiano, interações, diversidades sociais e culturais;</a:t>
          </a:r>
          <a:endParaRPr lang="en-US"/>
        </a:p>
      </dgm:t>
    </dgm:pt>
    <dgm:pt modelId="{FEDF3067-61F8-400A-B85D-DC06BA841765}" type="parTrans" cxnId="{F14B8894-F0CD-4547-98C2-A96BF2C28AE1}">
      <dgm:prSet/>
      <dgm:spPr/>
      <dgm:t>
        <a:bodyPr/>
        <a:lstStyle/>
        <a:p>
          <a:endParaRPr lang="en-US"/>
        </a:p>
      </dgm:t>
    </dgm:pt>
    <dgm:pt modelId="{D17B8CE9-FFB0-4A2D-B1F7-478E2C16514D}" type="sibTrans" cxnId="{F14B8894-F0CD-4547-98C2-A96BF2C28AE1}">
      <dgm:prSet/>
      <dgm:spPr/>
      <dgm:t>
        <a:bodyPr/>
        <a:lstStyle/>
        <a:p>
          <a:endParaRPr lang="en-US"/>
        </a:p>
      </dgm:t>
    </dgm:pt>
    <dgm:pt modelId="{80F1BE45-16E1-4D25-BC4B-D7CF86FD7CA9}">
      <dgm:prSet/>
      <dgm:spPr/>
      <dgm:t>
        <a:bodyPr/>
        <a:lstStyle/>
        <a:p>
          <a:pPr>
            <a:lnSpc>
              <a:spcPct val="100000"/>
            </a:lnSpc>
            <a:defRPr cap="all"/>
          </a:pPr>
          <a:r>
            <a:rPr lang="pt-BR" dirty="0"/>
            <a:t>A subjetividade do pesquisador, bem como daqueles que estão sendo estudados tornam-se parte do processo de pesquisa.  </a:t>
          </a:r>
          <a:endParaRPr lang="en-US" dirty="0"/>
        </a:p>
      </dgm:t>
    </dgm:pt>
    <dgm:pt modelId="{DB8F4836-7925-4BDC-983F-80B3A6A4F5E2}" type="parTrans" cxnId="{F47A2962-DEAD-4168-8292-40AF8919DE83}">
      <dgm:prSet/>
      <dgm:spPr/>
      <dgm:t>
        <a:bodyPr/>
        <a:lstStyle/>
        <a:p>
          <a:endParaRPr lang="en-US"/>
        </a:p>
      </dgm:t>
    </dgm:pt>
    <dgm:pt modelId="{E1B423BC-AB40-4628-A3EF-B18981622DCF}" type="sibTrans" cxnId="{F47A2962-DEAD-4168-8292-40AF8919DE83}">
      <dgm:prSet/>
      <dgm:spPr/>
      <dgm:t>
        <a:bodyPr/>
        <a:lstStyle/>
        <a:p>
          <a:endParaRPr lang="en-US"/>
        </a:p>
      </dgm:t>
    </dgm:pt>
    <dgm:pt modelId="{FACBA171-F7C6-486E-A40C-FA85BBBD5ED1}">
      <dgm:prSet/>
      <dgm:spPr/>
      <dgm:t>
        <a:bodyPr/>
        <a:lstStyle/>
        <a:p>
          <a:pPr>
            <a:lnSpc>
              <a:spcPct val="100000"/>
            </a:lnSpc>
            <a:defRPr cap="all"/>
          </a:pPr>
          <a:r>
            <a:rPr lang="pt-BR"/>
            <a:t>As </a:t>
          </a:r>
          <a:r>
            <a:rPr lang="pt-BR" dirty="0"/>
            <a:t>reflexões dos pesquisadores sobre suas próprias atitudes e observações podem se converter em dados.</a:t>
          </a:r>
          <a:endParaRPr lang="en-US" dirty="0"/>
        </a:p>
      </dgm:t>
    </dgm:pt>
    <dgm:pt modelId="{9DE0E517-5288-4A60-83AE-0B1C63D0B852}" type="parTrans" cxnId="{E38CCB7A-EB5D-4198-AFF8-A3C56DC46502}">
      <dgm:prSet/>
      <dgm:spPr/>
      <dgm:t>
        <a:bodyPr/>
        <a:lstStyle/>
        <a:p>
          <a:endParaRPr lang="pt-BR"/>
        </a:p>
      </dgm:t>
    </dgm:pt>
    <dgm:pt modelId="{4C1C760C-E591-4900-AD90-F822568FE5A8}" type="sibTrans" cxnId="{E38CCB7A-EB5D-4198-AFF8-A3C56DC46502}">
      <dgm:prSet/>
      <dgm:spPr/>
      <dgm:t>
        <a:bodyPr/>
        <a:lstStyle/>
        <a:p>
          <a:endParaRPr lang="pt-BR"/>
        </a:p>
      </dgm:t>
    </dgm:pt>
    <dgm:pt modelId="{88FF8760-11DD-4111-B022-BC439AA03C01}" type="pres">
      <dgm:prSet presAssocID="{99991F46-D02B-41DB-ACF7-92C77A0B5BE4}" presName="root" presStyleCnt="0">
        <dgm:presLayoutVars>
          <dgm:dir/>
          <dgm:resizeHandles val="exact"/>
        </dgm:presLayoutVars>
      </dgm:prSet>
      <dgm:spPr/>
    </dgm:pt>
    <dgm:pt modelId="{6624D341-F4BF-48A7-8FFE-5F9FA2001915}" type="pres">
      <dgm:prSet presAssocID="{50E79999-2484-4FA2-8C06-AAE5431416D4}" presName="compNode" presStyleCnt="0"/>
      <dgm:spPr/>
    </dgm:pt>
    <dgm:pt modelId="{D2FD2BCA-364A-4C37-BA5B-2FAB04749B01}" type="pres">
      <dgm:prSet presAssocID="{50E79999-2484-4FA2-8C06-AAE5431416D4}" presName="iconBgRect" presStyleLbl="bgShp" presStyleIdx="0" presStyleCnt="5"/>
      <dgm:spPr>
        <a:prstGeom prst="round2DiagRect">
          <a:avLst>
            <a:gd name="adj1" fmla="val 29727"/>
            <a:gd name="adj2" fmla="val 0"/>
          </a:avLst>
        </a:prstGeom>
      </dgm:spPr>
    </dgm:pt>
    <dgm:pt modelId="{815DC32C-0292-49C9-B0D4-F72F4A629218}" type="pres">
      <dgm:prSet presAssocID="{50E79999-2484-4FA2-8C06-AAE5431416D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b Design"/>
        </a:ext>
      </dgm:extLst>
    </dgm:pt>
    <dgm:pt modelId="{5018713C-A205-4FF8-B134-6AAF4F50C432}" type="pres">
      <dgm:prSet presAssocID="{50E79999-2484-4FA2-8C06-AAE5431416D4}" presName="spaceRect" presStyleCnt="0"/>
      <dgm:spPr/>
    </dgm:pt>
    <dgm:pt modelId="{726A0120-8D1C-440B-91D9-7D56A7D0A199}" type="pres">
      <dgm:prSet presAssocID="{50E79999-2484-4FA2-8C06-AAE5431416D4}" presName="textRect" presStyleLbl="revTx" presStyleIdx="0" presStyleCnt="5">
        <dgm:presLayoutVars>
          <dgm:chMax val="1"/>
          <dgm:chPref val="1"/>
        </dgm:presLayoutVars>
      </dgm:prSet>
      <dgm:spPr/>
    </dgm:pt>
    <dgm:pt modelId="{844B6E90-C501-4050-8F31-65DD0E4C5A24}" type="pres">
      <dgm:prSet presAssocID="{DE2168B9-BADE-470E-9E24-16F0E28FA045}" presName="sibTrans" presStyleCnt="0"/>
      <dgm:spPr/>
    </dgm:pt>
    <dgm:pt modelId="{A5E7647A-575A-4E0B-BDB4-AF7B603C0DC6}" type="pres">
      <dgm:prSet presAssocID="{F1E8DD13-192B-4128-A4F6-178C867DE079}" presName="compNode" presStyleCnt="0"/>
      <dgm:spPr/>
    </dgm:pt>
    <dgm:pt modelId="{344FE951-0748-494F-A464-793F4D97AFC0}" type="pres">
      <dgm:prSet presAssocID="{F1E8DD13-192B-4128-A4F6-178C867DE079}" presName="iconBgRect" presStyleLbl="bgShp" presStyleIdx="1" presStyleCnt="5"/>
      <dgm:spPr>
        <a:prstGeom prst="round2DiagRect">
          <a:avLst>
            <a:gd name="adj1" fmla="val 29727"/>
            <a:gd name="adj2" fmla="val 0"/>
          </a:avLst>
        </a:prstGeom>
      </dgm:spPr>
    </dgm:pt>
    <dgm:pt modelId="{8547C959-9DC8-4FC8-AC0C-3627A4BFD836}" type="pres">
      <dgm:prSet presAssocID="{F1E8DD13-192B-4128-A4F6-178C867DE07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ymnast - Rings"/>
        </a:ext>
      </dgm:extLst>
    </dgm:pt>
    <dgm:pt modelId="{F9CB9FEE-4BBE-4CEE-8E2C-25C9E1D8A7B2}" type="pres">
      <dgm:prSet presAssocID="{F1E8DD13-192B-4128-A4F6-178C867DE079}" presName="spaceRect" presStyleCnt="0"/>
      <dgm:spPr/>
    </dgm:pt>
    <dgm:pt modelId="{40A86C49-0AA4-47A3-8000-499F0EC467E0}" type="pres">
      <dgm:prSet presAssocID="{F1E8DD13-192B-4128-A4F6-178C867DE079}" presName="textRect" presStyleLbl="revTx" presStyleIdx="1" presStyleCnt="5">
        <dgm:presLayoutVars>
          <dgm:chMax val="1"/>
          <dgm:chPref val="1"/>
        </dgm:presLayoutVars>
      </dgm:prSet>
      <dgm:spPr/>
    </dgm:pt>
    <dgm:pt modelId="{648A1CD5-F2B1-40B5-B915-922B5C90E4A8}" type="pres">
      <dgm:prSet presAssocID="{9EB204F7-C704-4952-ACFC-02DE66CFEF2B}" presName="sibTrans" presStyleCnt="0"/>
      <dgm:spPr/>
    </dgm:pt>
    <dgm:pt modelId="{8D979531-2654-46E1-A2F2-C9568912BE26}" type="pres">
      <dgm:prSet presAssocID="{B41BBFD5-80BB-4EBB-A106-B14D5EAECD49}" presName="compNode" presStyleCnt="0"/>
      <dgm:spPr/>
    </dgm:pt>
    <dgm:pt modelId="{DC7361B1-AB9F-41F5-8D98-B9F5049D1952}" type="pres">
      <dgm:prSet presAssocID="{B41BBFD5-80BB-4EBB-A106-B14D5EAECD49}" presName="iconBgRect" presStyleLbl="bgShp" presStyleIdx="2" presStyleCnt="5"/>
      <dgm:spPr>
        <a:prstGeom prst="round2DiagRect">
          <a:avLst>
            <a:gd name="adj1" fmla="val 29727"/>
            <a:gd name="adj2" fmla="val 0"/>
          </a:avLst>
        </a:prstGeom>
      </dgm:spPr>
    </dgm:pt>
    <dgm:pt modelId="{52125CED-01C4-4D35-ABC4-3FA616F143BE}" type="pres">
      <dgm:prSet presAssocID="{B41BBFD5-80BB-4EBB-A106-B14D5EAECD4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stir"/>
        </a:ext>
      </dgm:extLst>
    </dgm:pt>
    <dgm:pt modelId="{59CC2C29-E9AD-4BEC-8851-70B582463A09}" type="pres">
      <dgm:prSet presAssocID="{B41BBFD5-80BB-4EBB-A106-B14D5EAECD49}" presName="spaceRect" presStyleCnt="0"/>
      <dgm:spPr/>
    </dgm:pt>
    <dgm:pt modelId="{3B3EF74B-A07E-447E-957B-A1EBBE9E9D04}" type="pres">
      <dgm:prSet presAssocID="{B41BBFD5-80BB-4EBB-A106-B14D5EAECD49}" presName="textRect" presStyleLbl="revTx" presStyleIdx="2" presStyleCnt="5">
        <dgm:presLayoutVars>
          <dgm:chMax val="1"/>
          <dgm:chPref val="1"/>
        </dgm:presLayoutVars>
      </dgm:prSet>
      <dgm:spPr/>
    </dgm:pt>
    <dgm:pt modelId="{7A9709D5-9699-40F4-9552-CA5AC5E1E0DE}" type="pres">
      <dgm:prSet presAssocID="{D17B8CE9-FFB0-4A2D-B1F7-478E2C16514D}" presName="sibTrans" presStyleCnt="0"/>
      <dgm:spPr/>
    </dgm:pt>
    <dgm:pt modelId="{5E211D16-3AC3-4238-BE04-4263ACD473CB}" type="pres">
      <dgm:prSet presAssocID="{80F1BE45-16E1-4D25-BC4B-D7CF86FD7CA9}" presName="compNode" presStyleCnt="0"/>
      <dgm:spPr/>
    </dgm:pt>
    <dgm:pt modelId="{ED688135-E01A-47C6-87BC-4574701D81B2}" type="pres">
      <dgm:prSet presAssocID="{80F1BE45-16E1-4D25-BC4B-D7CF86FD7CA9}" presName="iconBgRect" presStyleLbl="bgShp" presStyleIdx="3" presStyleCnt="5"/>
      <dgm:spPr>
        <a:prstGeom prst="round2DiagRect">
          <a:avLst>
            <a:gd name="adj1" fmla="val 29727"/>
            <a:gd name="adj2" fmla="val 0"/>
          </a:avLst>
        </a:prstGeom>
      </dgm:spPr>
    </dgm:pt>
    <dgm:pt modelId="{11F7BA07-BF4A-4212-A34F-42CE3748E230}" type="pres">
      <dgm:prSet presAssocID="{80F1BE45-16E1-4D25-BC4B-D7CF86FD7CA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squisa"/>
        </a:ext>
      </dgm:extLst>
    </dgm:pt>
    <dgm:pt modelId="{1D983772-E605-4352-8B5C-5DF625F61BF7}" type="pres">
      <dgm:prSet presAssocID="{80F1BE45-16E1-4D25-BC4B-D7CF86FD7CA9}" presName="spaceRect" presStyleCnt="0"/>
      <dgm:spPr/>
    </dgm:pt>
    <dgm:pt modelId="{5AFC5424-E6CF-4662-B959-5782499B3A33}" type="pres">
      <dgm:prSet presAssocID="{80F1BE45-16E1-4D25-BC4B-D7CF86FD7CA9}" presName="textRect" presStyleLbl="revTx" presStyleIdx="3" presStyleCnt="5">
        <dgm:presLayoutVars>
          <dgm:chMax val="1"/>
          <dgm:chPref val="1"/>
        </dgm:presLayoutVars>
      </dgm:prSet>
      <dgm:spPr/>
    </dgm:pt>
    <dgm:pt modelId="{CF3B451A-B11D-491E-BA50-F2E2B7BE4FB1}" type="pres">
      <dgm:prSet presAssocID="{E1B423BC-AB40-4628-A3EF-B18981622DCF}" presName="sibTrans" presStyleCnt="0"/>
      <dgm:spPr/>
    </dgm:pt>
    <dgm:pt modelId="{9CE9E459-3953-455E-858E-F85DE10D1EC8}" type="pres">
      <dgm:prSet presAssocID="{FACBA171-F7C6-486E-A40C-FA85BBBD5ED1}" presName="compNode" presStyleCnt="0"/>
      <dgm:spPr/>
    </dgm:pt>
    <dgm:pt modelId="{7975C3F7-FCB5-474C-B684-98221C027E84}" type="pres">
      <dgm:prSet presAssocID="{FACBA171-F7C6-486E-A40C-FA85BBBD5ED1}" presName="iconBgRect" presStyleLbl="bgShp" presStyleIdx="4" presStyleCnt="5"/>
      <dgm:spPr>
        <a:prstGeom prst="round2DiagRect">
          <a:avLst>
            <a:gd name="adj1" fmla="val 29727"/>
            <a:gd name="adj2" fmla="val 0"/>
          </a:avLst>
        </a:prstGeom>
      </dgm:spPr>
    </dgm:pt>
    <dgm:pt modelId="{48D7869E-089D-498C-B335-84C1AB1D9109}" type="pres">
      <dgm:prSet presAssocID="{FACBA171-F7C6-486E-A40C-FA85BBBD5ED1}"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teligência artificial com preenchimento sólido"/>
        </a:ext>
      </dgm:extLst>
    </dgm:pt>
    <dgm:pt modelId="{728867DE-A9AD-471E-B3B3-3E1D89175F83}" type="pres">
      <dgm:prSet presAssocID="{FACBA171-F7C6-486E-A40C-FA85BBBD5ED1}" presName="spaceRect" presStyleCnt="0"/>
      <dgm:spPr/>
    </dgm:pt>
    <dgm:pt modelId="{218777B0-1F8F-4E77-B685-CD6128105F8E}" type="pres">
      <dgm:prSet presAssocID="{FACBA171-F7C6-486E-A40C-FA85BBBD5ED1}" presName="textRect" presStyleLbl="revTx" presStyleIdx="4" presStyleCnt="5">
        <dgm:presLayoutVars>
          <dgm:chMax val="1"/>
          <dgm:chPref val="1"/>
        </dgm:presLayoutVars>
      </dgm:prSet>
      <dgm:spPr/>
    </dgm:pt>
  </dgm:ptLst>
  <dgm:cxnLst>
    <dgm:cxn modelId="{E06AC70A-6D35-4070-9ED3-B424164BD7CB}" type="presOf" srcId="{FACBA171-F7C6-486E-A40C-FA85BBBD5ED1}" destId="{218777B0-1F8F-4E77-B685-CD6128105F8E}" srcOrd="0" destOrd="0" presId="urn:microsoft.com/office/officeart/2018/5/layout/IconLeafLabelList"/>
    <dgm:cxn modelId="{05E6EE0B-BAE8-425B-A37F-369F7FDE2877}" type="presOf" srcId="{50E79999-2484-4FA2-8C06-AAE5431416D4}" destId="{726A0120-8D1C-440B-91D9-7D56A7D0A199}" srcOrd="0" destOrd="0" presId="urn:microsoft.com/office/officeart/2018/5/layout/IconLeafLabelList"/>
    <dgm:cxn modelId="{04A6162E-E8C3-4A3C-AAC4-474D40452219}" srcId="{99991F46-D02B-41DB-ACF7-92C77A0B5BE4}" destId="{50E79999-2484-4FA2-8C06-AAE5431416D4}" srcOrd="0" destOrd="0" parTransId="{D21B568D-4329-45C2-8EB6-8B302162F5A5}" sibTransId="{DE2168B9-BADE-470E-9E24-16F0E28FA045}"/>
    <dgm:cxn modelId="{35B11961-B020-4D80-8806-5D40EA6C651A}" type="presOf" srcId="{B41BBFD5-80BB-4EBB-A106-B14D5EAECD49}" destId="{3B3EF74B-A07E-447E-957B-A1EBBE9E9D04}" srcOrd="0" destOrd="0" presId="urn:microsoft.com/office/officeart/2018/5/layout/IconLeafLabelList"/>
    <dgm:cxn modelId="{F47A2962-DEAD-4168-8292-40AF8919DE83}" srcId="{99991F46-D02B-41DB-ACF7-92C77A0B5BE4}" destId="{80F1BE45-16E1-4D25-BC4B-D7CF86FD7CA9}" srcOrd="3" destOrd="0" parTransId="{DB8F4836-7925-4BDC-983F-80B3A6A4F5E2}" sibTransId="{E1B423BC-AB40-4628-A3EF-B18981622DCF}"/>
    <dgm:cxn modelId="{98415D44-01DE-4AD4-AC10-A9FB3D5D1B5C}" type="presOf" srcId="{99991F46-D02B-41DB-ACF7-92C77A0B5BE4}" destId="{88FF8760-11DD-4111-B022-BC439AA03C01}" srcOrd="0" destOrd="0" presId="urn:microsoft.com/office/officeart/2018/5/layout/IconLeafLabelList"/>
    <dgm:cxn modelId="{E38CCB7A-EB5D-4198-AFF8-A3C56DC46502}" srcId="{99991F46-D02B-41DB-ACF7-92C77A0B5BE4}" destId="{FACBA171-F7C6-486E-A40C-FA85BBBD5ED1}" srcOrd="4" destOrd="0" parTransId="{9DE0E517-5288-4A60-83AE-0B1C63D0B852}" sibTransId="{4C1C760C-E591-4900-AD90-F822568FE5A8}"/>
    <dgm:cxn modelId="{F137297E-34CE-4812-B6E0-C7DCEF0985FD}" srcId="{99991F46-D02B-41DB-ACF7-92C77A0B5BE4}" destId="{F1E8DD13-192B-4128-A4F6-178C867DE079}" srcOrd="1" destOrd="0" parTransId="{3873BBFA-3480-4832-8B0C-DDD40DEB3896}" sibTransId="{9EB204F7-C704-4952-ACFC-02DE66CFEF2B}"/>
    <dgm:cxn modelId="{F14B8894-F0CD-4547-98C2-A96BF2C28AE1}" srcId="{99991F46-D02B-41DB-ACF7-92C77A0B5BE4}" destId="{B41BBFD5-80BB-4EBB-A106-B14D5EAECD49}" srcOrd="2" destOrd="0" parTransId="{FEDF3067-61F8-400A-B85D-DC06BA841765}" sibTransId="{D17B8CE9-FFB0-4A2D-B1F7-478E2C16514D}"/>
    <dgm:cxn modelId="{24C069A0-BC99-422D-83EA-4038049FCF06}" type="presOf" srcId="{F1E8DD13-192B-4128-A4F6-178C867DE079}" destId="{40A86C49-0AA4-47A3-8000-499F0EC467E0}" srcOrd="0" destOrd="0" presId="urn:microsoft.com/office/officeart/2018/5/layout/IconLeafLabelList"/>
    <dgm:cxn modelId="{12FDADE5-6D2C-46E2-9013-FC769D57AE9B}" type="presOf" srcId="{80F1BE45-16E1-4D25-BC4B-D7CF86FD7CA9}" destId="{5AFC5424-E6CF-4662-B959-5782499B3A33}" srcOrd="0" destOrd="0" presId="urn:microsoft.com/office/officeart/2018/5/layout/IconLeafLabelList"/>
    <dgm:cxn modelId="{101AAC41-EE1D-43C2-852F-9660E83A5483}" type="presParOf" srcId="{88FF8760-11DD-4111-B022-BC439AA03C01}" destId="{6624D341-F4BF-48A7-8FFE-5F9FA2001915}" srcOrd="0" destOrd="0" presId="urn:microsoft.com/office/officeart/2018/5/layout/IconLeafLabelList"/>
    <dgm:cxn modelId="{1774A40B-5DC8-4852-AB3F-46FFD025B85A}" type="presParOf" srcId="{6624D341-F4BF-48A7-8FFE-5F9FA2001915}" destId="{D2FD2BCA-364A-4C37-BA5B-2FAB04749B01}" srcOrd="0" destOrd="0" presId="urn:microsoft.com/office/officeart/2018/5/layout/IconLeafLabelList"/>
    <dgm:cxn modelId="{774FA7A8-1123-45BB-97F6-34A9A03063D8}" type="presParOf" srcId="{6624D341-F4BF-48A7-8FFE-5F9FA2001915}" destId="{815DC32C-0292-49C9-B0D4-F72F4A629218}" srcOrd="1" destOrd="0" presId="urn:microsoft.com/office/officeart/2018/5/layout/IconLeafLabelList"/>
    <dgm:cxn modelId="{13B7C734-1119-4226-80BD-39BF8EE9B7BE}" type="presParOf" srcId="{6624D341-F4BF-48A7-8FFE-5F9FA2001915}" destId="{5018713C-A205-4FF8-B134-6AAF4F50C432}" srcOrd="2" destOrd="0" presId="urn:microsoft.com/office/officeart/2018/5/layout/IconLeafLabelList"/>
    <dgm:cxn modelId="{0311B270-6F25-4724-B0AF-DF2EEA33813E}" type="presParOf" srcId="{6624D341-F4BF-48A7-8FFE-5F9FA2001915}" destId="{726A0120-8D1C-440B-91D9-7D56A7D0A199}" srcOrd="3" destOrd="0" presId="urn:microsoft.com/office/officeart/2018/5/layout/IconLeafLabelList"/>
    <dgm:cxn modelId="{A3B78769-A8B3-464D-92B9-262D78DA2D03}" type="presParOf" srcId="{88FF8760-11DD-4111-B022-BC439AA03C01}" destId="{844B6E90-C501-4050-8F31-65DD0E4C5A24}" srcOrd="1" destOrd="0" presId="urn:microsoft.com/office/officeart/2018/5/layout/IconLeafLabelList"/>
    <dgm:cxn modelId="{45341E43-E072-496E-BEE4-44C194D0502B}" type="presParOf" srcId="{88FF8760-11DD-4111-B022-BC439AA03C01}" destId="{A5E7647A-575A-4E0B-BDB4-AF7B603C0DC6}" srcOrd="2" destOrd="0" presId="urn:microsoft.com/office/officeart/2018/5/layout/IconLeafLabelList"/>
    <dgm:cxn modelId="{BF6A325C-09E5-43B4-BC6C-1DBF191F557A}" type="presParOf" srcId="{A5E7647A-575A-4E0B-BDB4-AF7B603C0DC6}" destId="{344FE951-0748-494F-A464-793F4D97AFC0}" srcOrd="0" destOrd="0" presId="urn:microsoft.com/office/officeart/2018/5/layout/IconLeafLabelList"/>
    <dgm:cxn modelId="{D1AF167B-1172-4D9E-B9A7-6CF6E051FBD4}" type="presParOf" srcId="{A5E7647A-575A-4E0B-BDB4-AF7B603C0DC6}" destId="{8547C959-9DC8-4FC8-AC0C-3627A4BFD836}" srcOrd="1" destOrd="0" presId="urn:microsoft.com/office/officeart/2018/5/layout/IconLeafLabelList"/>
    <dgm:cxn modelId="{86F9B4DC-BEFB-45B7-A56D-69F36E551891}" type="presParOf" srcId="{A5E7647A-575A-4E0B-BDB4-AF7B603C0DC6}" destId="{F9CB9FEE-4BBE-4CEE-8E2C-25C9E1D8A7B2}" srcOrd="2" destOrd="0" presId="urn:microsoft.com/office/officeart/2018/5/layout/IconLeafLabelList"/>
    <dgm:cxn modelId="{4AED1DD5-D4BA-4453-8059-67088D10E7B4}" type="presParOf" srcId="{A5E7647A-575A-4E0B-BDB4-AF7B603C0DC6}" destId="{40A86C49-0AA4-47A3-8000-499F0EC467E0}" srcOrd="3" destOrd="0" presId="urn:microsoft.com/office/officeart/2018/5/layout/IconLeafLabelList"/>
    <dgm:cxn modelId="{021A4CB9-5B1C-432F-9336-BA1FA773471B}" type="presParOf" srcId="{88FF8760-11DD-4111-B022-BC439AA03C01}" destId="{648A1CD5-F2B1-40B5-B915-922B5C90E4A8}" srcOrd="3" destOrd="0" presId="urn:microsoft.com/office/officeart/2018/5/layout/IconLeafLabelList"/>
    <dgm:cxn modelId="{E783E152-AF69-49D7-9D45-C4B2AFB96827}" type="presParOf" srcId="{88FF8760-11DD-4111-B022-BC439AA03C01}" destId="{8D979531-2654-46E1-A2F2-C9568912BE26}" srcOrd="4" destOrd="0" presId="urn:microsoft.com/office/officeart/2018/5/layout/IconLeafLabelList"/>
    <dgm:cxn modelId="{FFBFA505-8A5B-44EF-9222-B5EAB4D2F9DD}" type="presParOf" srcId="{8D979531-2654-46E1-A2F2-C9568912BE26}" destId="{DC7361B1-AB9F-41F5-8D98-B9F5049D1952}" srcOrd="0" destOrd="0" presId="urn:microsoft.com/office/officeart/2018/5/layout/IconLeafLabelList"/>
    <dgm:cxn modelId="{879678F1-7280-4EB0-BDD3-48375C9D8948}" type="presParOf" srcId="{8D979531-2654-46E1-A2F2-C9568912BE26}" destId="{52125CED-01C4-4D35-ABC4-3FA616F143BE}" srcOrd="1" destOrd="0" presId="urn:microsoft.com/office/officeart/2018/5/layout/IconLeafLabelList"/>
    <dgm:cxn modelId="{6DEB49F0-54E9-4143-8141-A746C7F1D2CC}" type="presParOf" srcId="{8D979531-2654-46E1-A2F2-C9568912BE26}" destId="{59CC2C29-E9AD-4BEC-8851-70B582463A09}" srcOrd="2" destOrd="0" presId="urn:microsoft.com/office/officeart/2018/5/layout/IconLeafLabelList"/>
    <dgm:cxn modelId="{10AECB34-899D-42F2-AB16-96A8E48F9848}" type="presParOf" srcId="{8D979531-2654-46E1-A2F2-C9568912BE26}" destId="{3B3EF74B-A07E-447E-957B-A1EBBE9E9D04}" srcOrd="3" destOrd="0" presId="urn:microsoft.com/office/officeart/2018/5/layout/IconLeafLabelList"/>
    <dgm:cxn modelId="{57A86940-1F40-47B8-B493-B39C28689DD0}" type="presParOf" srcId="{88FF8760-11DD-4111-B022-BC439AA03C01}" destId="{7A9709D5-9699-40F4-9552-CA5AC5E1E0DE}" srcOrd="5" destOrd="0" presId="urn:microsoft.com/office/officeart/2018/5/layout/IconLeafLabelList"/>
    <dgm:cxn modelId="{E134B852-E1F6-487B-B0BD-81AC305EA263}" type="presParOf" srcId="{88FF8760-11DD-4111-B022-BC439AA03C01}" destId="{5E211D16-3AC3-4238-BE04-4263ACD473CB}" srcOrd="6" destOrd="0" presId="urn:microsoft.com/office/officeart/2018/5/layout/IconLeafLabelList"/>
    <dgm:cxn modelId="{22307EA6-ADAB-4270-9D24-4DD7D85351C7}" type="presParOf" srcId="{5E211D16-3AC3-4238-BE04-4263ACD473CB}" destId="{ED688135-E01A-47C6-87BC-4574701D81B2}" srcOrd="0" destOrd="0" presId="urn:microsoft.com/office/officeart/2018/5/layout/IconLeafLabelList"/>
    <dgm:cxn modelId="{52C6D0A4-6B26-421C-94B4-5FB2880F4083}" type="presParOf" srcId="{5E211D16-3AC3-4238-BE04-4263ACD473CB}" destId="{11F7BA07-BF4A-4212-A34F-42CE3748E230}" srcOrd="1" destOrd="0" presId="urn:microsoft.com/office/officeart/2018/5/layout/IconLeafLabelList"/>
    <dgm:cxn modelId="{D037F8A3-B045-45C4-B3F9-75EFAD797644}" type="presParOf" srcId="{5E211D16-3AC3-4238-BE04-4263ACD473CB}" destId="{1D983772-E605-4352-8B5C-5DF625F61BF7}" srcOrd="2" destOrd="0" presId="urn:microsoft.com/office/officeart/2018/5/layout/IconLeafLabelList"/>
    <dgm:cxn modelId="{5AC9AEBE-1428-4ADD-808D-D93C1184038F}" type="presParOf" srcId="{5E211D16-3AC3-4238-BE04-4263ACD473CB}" destId="{5AFC5424-E6CF-4662-B959-5782499B3A33}" srcOrd="3" destOrd="0" presId="urn:microsoft.com/office/officeart/2018/5/layout/IconLeafLabelList"/>
    <dgm:cxn modelId="{555DC858-641E-423F-838C-97E08E31CFEF}" type="presParOf" srcId="{88FF8760-11DD-4111-B022-BC439AA03C01}" destId="{CF3B451A-B11D-491E-BA50-F2E2B7BE4FB1}" srcOrd="7" destOrd="0" presId="urn:microsoft.com/office/officeart/2018/5/layout/IconLeafLabelList"/>
    <dgm:cxn modelId="{5B7A2B38-D663-4AA8-A7D8-C97B29E02C72}" type="presParOf" srcId="{88FF8760-11DD-4111-B022-BC439AA03C01}" destId="{9CE9E459-3953-455E-858E-F85DE10D1EC8}" srcOrd="8" destOrd="0" presId="urn:microsoft.com/office/officeart/2018/5/layout/IconLeafLabelList"/>
    <dgm:cxn modelId="{42E85647-40A9-46B6-BCD3-4B802A380B9F}" type="presParOf" srcId="{9CE9E459-3953-455E-858E-F85DE10D1EC8}" destId="{7975C3F7-FCB5-474C-B684-98221C027E84}" srcOrd="0" destOrd="0" presId="urn:microsoft.com/office/officeart/2018/5/layout/IconLeafLabelList"/>
    <dgm:cxn modelId="{2FA94C5F-A694-4FF5-BF2D-FF56374136DC}" type="presParOf" srcId="{9CE9E459-3953-455E-858E-F85DE10D1EC8}" destId="{48D7869E-089D-498C-B335-84C1AB1D9109}" srcOrd="1" destOrd="0" presId="urn:microsoft.com/office/officeart/2018/5/layout/IconLeafLabelList"/>
    <dgm:cxn modelId="{19A4D4F3-956E-4369-BD85-57135E816E37}" type="presParOf" srcId="{9CE9E459-3953-455E-858E-F85DE10D1EC8}" destId="{728867DE-A9AD-471E-B3B3-3E1D89175F83}" srcOrd="2" destOrd="0" presId="urn:microsoft.com/office/officeart/2018/5/layout/IconLeafLabelList"/>
    <dgm:cxn modelId="{1636E244-E4B5-46C9-AFAB-D41205B82210}" type="presParOf" srcId="{9CE9E459-3953-455E-858E-F85DE10D1EC8}" destId="{218777B0-1F8F-4E77-B685-CD6128105F8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6CD82A-2EE8-40C6-AFD8-BDE6D8371B4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pt-BR"/>
        </a:p>
      </dgm:t>
    </dgm:pt>
    <dgm:pt modelId="{C7A6924D-1DDB-4DC9-A682-0067A7294AE3}">
      <dgm:prSet/>
      <dgm:spPr/>
      <dgm:t>
        <a:bodyPr/>
        <a:lstStyle/>
        <a:p>
          <a:pPr>
            <a:lnSpc>
              <a:spcPct val="100000"/>
            </a:lnSpc>
            <a:defRPr cap="all"/>
          </a:pPr>
          <a:r>
            <a:rPr lang="pt-BR"/>
            <a:t>Pressupostos</a:t>
          </a:r>
        </a:p>
      </dgm:t>
    </dgm:pt>
    <dgm:pt modelId="{88CE0B25-04C6-4AE5-BBD1-FDE69F872CAF}" type="parTrans" cxnId="{DA27ED03-5AF9-4374-90D5-302C724472AF}">
      <dgm:prSet/>
      <dgm:spPr/>
      <dgm:t>
        <a:bodyPr/>
        <a:lstStyle/>
        <a:p>
          <a:endParaRPr lang="pt-BR"/>
        </a:p>
      </dgm:t>
    </dgm:pt>
    <dgm:pt modelId="{08B6A72C-9768-4A4C-B14F-F0CF899169A4}" type="sibTrans" cxnId="{DA27ED03-5AF9-4374-90D5-302C724472AF}">
      <dgm:prSet/>
      <dgm:spPr/>
      <dgm:t>
        <a:bodyPr/>
        <a:lstStyle/>
        <a:p>
          <a:endParaRPr lang="pt-BR"/>
        </a:p>
      </dgm:t>
    </dgm:pt>
    <dgm:pt modelId="{55EA2ED4-9930-4877-8D9D-0CBE754FEFB7}">
      <dgm:prSet/>
      <dgm:spPr/>
      <dgm:t>
        <a:bodyPr/>
        <a:lstStyle/>
        <a:p>
          <a:pPr>
            <a:lnSpc>
              <a:spcPct val="100000"/>
            </a:lnSpc>
            <a:defRPr cap="all"/>
          </a:pPr>
          <a:r>
            <a:rPr lang="pt-BR"/>
            <a:t>Tópico ou área substantiva para investigação</a:t>
          </a:r>
        </a:p>
      </dgm:t>
    </dgm:pt>
    <dgm:pt modelId="{A7BFCD82-21BB-48F1-A865-B0361C7A39D8}" type="parTrans" cxnId="{3699BAB5-E9EC-4FCC-AA11-8257947428E5}">
      <dgm:prSet/>
      <dgm:spPr/>
      <dgm:t>
        <a:bodyPr/>
        <a:lstStyle/>
        <a:p>
          <a:endParaRPr lang="pt-BR"/>
        </a:p>
      </dgm:t>
    </dgm:pt>
    <dgm:pt modelId="{EE580657-5680-482C-A27D-DBDCBA205E97}" type="sibTrans" cxnId="{3699BAB5-E9EC-4FCC-AA11-8257947428E5}">
      <dgm:prSet/>
      <dgm:spPr/>
      <dgm:t>
        <a:bodyPr/>
        <a:lstStyle/>
        <a:p>
          <a:endParaRPr lang="pt-BR"/>
        </a:p>
      </dgm:t>
    </dgm:pt>
    <dgm:pt modelId="{EAEDFD28-A450-4470-AE9F-07A6414BACFF}">
      <dgm:prSet/>
      <dgm:spPr/>
      <dgm:t>
        <a:bodyPr/>
        <a:lstStyle/>
        <a:p>
          <a:pPr>
            <a:lnSpc>
              <a:spcPct val="100000"/>
            </a:lnSpc>
            <a:defRPr cap="all"/>
          </a:pPr>
          <a:r>
            <a:rPr lang="pt-BR"/>
            <a:t>Problema</a:t>
          </a:r>
        </a:p>
      </dgm:t>
    </dgm:pt>
    <dgm:pt modelId="{C7057AD8-579A-45EE-8378-56B2B00A5B44}" type="parTrans" cxnId="{B76A9E33-3E4D-45F0-AC24-E5D7B572AE0C}">
      <dgm:prSet/>
      <dgm:spPr/>
      <dgm:t>
        <a:bodyPr/>
        <a:lstStyle/>
        <a:p>
          <a:endParaRPr lang="pt-BR"/>
        </a:p>
      </dgm:t>
    </dgm:pt>
    <dgm:pt modelId="{2079A070-B10B-4D8F-933F-080FD4AE22B7}" type="sibTrans" cxnId="{B76A9E33-3E4D-45F0-AC24-E5D7B572AE0C}">
      <dgm:prSet/>
      <dgm:spPr/>
      <dgm:t>
        <a:bodyPr/>
        <a:lstStyle/>
        <a:p>
          <a:endParaRPr lang="pt-BR"/>
        </a:p>
      </dgm:t>
    </dgm:pt>
    <dgm:pt modelId="{AC84E288-626C-4C67-82A0-38019DAD5111}">
      <dgm:prSet/>
      <dgm:spPr/>
      <dgm:t>
        <a:bodyPr/>
        <a:lstStyle/>
        <a:p>
          <a:pPr>
            <a:lnSpc>
              <a:spcPct val="100000"/>
            </a:lnSpc>
            <a:defRPr cap="all"/>
          </a:pPr>
          <a:r>
            <a:rPr lang="pt-BR"/>
            <a:t>Fontes de dados diversas</a:t>
          </a:r>
        </a:p>
      </dgm:t>
    </dgm:pt>
    <dgm:pt modelId="{FC1625B6-D81B-4C09-B427-90D2AFE9D509}" type="parTrans" cxnId="{967FD73C-4E0B-4D56-BAEC-9AE4A31DF0D6}">
      <dgm:prSet/>
      <dgm:spPr/>
      <dgm:t>
        <a:bodyPr/>
        <a:lstStyle/>
        <a:p>
          <a:endParaRPr lang="pt-BR"/>
        </a:p>
      </dgm:t>
    </dgm:pt>
    <dgm:pt modelId="{C2A54D58-1510-4532-8372-8885518FAF05}" type="sibTrans" cxnId="{967FD73C-4E0B-4D56-BAEC-9AE4A31DF0D6}">
      <dgm:prSet/>
      <dgm:spPr/>
      <dgm:t>
        <a:bodyPr/>
        <a:lstStyle/>
        <a:p>
          <a:endParaRPr lang="pt-BR"/>
        </a:p>
      </dgm:t>
    </dgm:pt>
    <dgm:pt modelId="{BED3A8D9-3F18-4B76-9651-2711093C8395}">
      <dgm:prSet/>
      <dgm:spPr/>
      <dgm:t>
        <a:bodyPr/>
        <a:lstStyle/>
        <a:p>
          <a:pPr>
            <a:lnSpc>
              <a:spcPct val="100000"/>
            </a:lnSpc>
            <a:defRPr cap="all"/>
          </a:pPr>
          <a:r>
            <a:rPr lang="pt-BR" dirty="0"/>
            <a:t>Análise</a:t>
          </a:r>
        </a:p>
      </dgm:t>
    </dgm:pt>
    <dgm:pt modelId="{0BF07580-BF13-4091-8CE5-7DC14955797A}" type="parTrans" cxnId="{391D3E3F-FB04-48E8-9BCA-B50FBE73880E}">
      <dgm:prSet/>
      <dgm:spPr/>
      <dgm:t>
        <a:bodyPr/>
        <a:lstStyle/>
        <a:p>
          <a:endParaRPr lang="pt-BR"/>
        </a:p>
      </dgm:t>
    </dgm:pt>
    <dgm:pt modelId="{E00BCEE0-29C9-4A45-A3AB-C63975B1C762}" type="sibTrans" cxnId="{391D3E3F-FB04-48E8-9BCA-B50FBE73880E}">
      <dgm:prSet/>
      <dgm:spPr/>
      <dgm:t>
        <a:bodyPr/>
        <a:lstStyle/>
        <a:p>
          <a:endParaRPr lang="pt-BR"/>
        </a:p>
      </dgm:t>
    </dgm:pt>
    <dgm:pt modelId="{05ACA8E1-2675-46D4-86C9-3FFC4965D34F}">
      <dgm:prSet/>
      <dgm:spPr/>
      <dgm:t>
        <a:bodyPr/>
        <a:lstStyle/>
        <a:p>
          <a:pPr>
            <a:lnSpc>
              <a:spcPct val="100000"/>
            </a:lnSpc>
            <a:defRPr cap="all"/>
          </a:pPr>
          <a:r>
            <a:rPr lang="pt-BR"/>
            <a:t>Exame da literatura</a:t>
          </a:r>
        </a:p>
      </dgm:t>
    </dgm:pt>
    <dgm:pt modelId="{DF7BEF8E-679D-40C1-987B-1DDAB88D7787}" type="parTrans" cxnId="{804127A4-40FE-468B-BD9E-6BE4475702A2}">
      <dgm:prSet/>
      <dgm:spPr/>
      <dgm:t>
        <a:bodyPr/>
        <a:lstStyle/>
        <a:p>
          <a:endParaRPr lang="pt-BR"/>
        </a:p>
      </dgm:t>
    </dgm:pt>
    <dgm:pt modelId="{4744DAAB-75F3-4AC3-B3C3-8205358DBE00}" type="sibTrans" cxnId="{804127A4-40FE-468B-BD9E-6BE4475702A2}">
      <dgm:prSet/>
      <dgm:spPr/>
      <dgm:t>
        <a:bodyPr/>
        <a:lstStyle/>
        <a:p>
          <a:endParaRPr lang="pt-BR"/>
        </a:p>
      </dgm:t>
    </dgm:pt>
    <dgm:pt modelId="{77B32617-1C38-4880-A701-4002A3A7E541}">
      <dgm:prSet/>
      <dgm:spPr/>
      <dgm:t>
        <a:bodyPr/>
        <a:lstStyle/>
        <a:p>
          <a:pPr>
            <a:lnSpc>
              <a:spcPct val="100000"/>
            </a:lnSpc>
            <a:defRPr cap="all"/>
          </a:pPr>
          <a:r>
            <a:rPr lang="pt-BR"/>
            <a:t>Perguntas de pesquisa abertas</a:t>
          </a:r>
        </a:p>
      </dgm:t>
    </dgm:pt>
    <dgm:pt modelId="{0A094CE0-B490-4B09-9334-E2AB0F00624B}" type="parTrans" cxnId="{E6762D5B-F990-4E72-8856-E751FFFAC240}">
      <dgm:prSet/>
      <dgm:spPr/>
      <dgm:t>
        <a:bodyPr/>
        <a:lstStyle/>
        <a:p>
          <a:endParaRPr lang="pt-BR"/>
        </a:p>
      </dgm:t>
    </dgm:pt>
    <dgm:pt modelId="{866F4DC8-5240-48A0-B8D1-73DF7BC5DD99}" type="sibTrans" cxnId="{E6762D5B-F990-4E72-8856-E751FFFAC240}">
      <dgm:prSet/>
      <dgm:spPr/>
      <dgm:t>
        <a:bodyPr/>
        <a:lstStyle/>
        <a:p>
          <a:endParaRPr lang="pt-BR"/>
        </a:p>
      </dgm:t>
    </dgm:pt>
    <dgm:pt modelId="{7269E7AB-32EB-44AF-A957-79925054C58D}" type="pres">
      <dgm:prSet presAssocID="{926CD82A-2EE8-40C6-AFD8-BDE6D8371B4A}" presName="root" presStyleCnt="0">
        <dgm:presLayoutVars>
          <dgm:dir/>
          <dgm:resizeHandles val="exact"/>
        </dgm:presLayoutVars>
      </dgm:prSet>
      <dgm:spPr/>
    </dgm:pt>
    <dgm:pt modelId="{DB64134C-7F42-41EA-BA11-26C34372DB99}" type="pres">
      <dgm:prSet presAssocID="{C7A6924D-1DDB-4DC9-A682-0067A7294AE3}" presName="compNode" presStyleCnt="0"/>
      <dgm:spPr/>
    </dgm:pt>
    <dgm:pt modelId="{207EB56F-16C7-42DC-884B-10572A287429}" type="pres">
      <dgm:prSet presAssocID="{C7A6924D-1DDB-4DC9-A682-0067A7294AE3}" presName="iconBgRect" presStyleLbl="bgShp" presStyleIdx="0" presStyleCnt="7"/>
      <dgm:spPr/>
    </dgm:pt>
    <dgm:pt modelId="{EBB984A8-E25F-40E6-B8BE-5320F2CF193C}" type="pres">
      <dgm:prSet presAssocID="{C7A6924D-1DDB-4DC9-A682-0067A7294AE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quivo HTML"/>
        </a:ext>
      </dgm:extLst>
    </dgm:pt>
    <dgm:pt modelId="{500557B7-99FE-4361-A218-F8A2B94FA65D}" type="pres">
      <dgm:prSet presAssocID="{C7A6924D-1DDB-4DC9-A682-0067A7294AE3}" presName="spaceRect" presStyleCnt="0"/>
      <dgm:spPr/>
    </dgm:pt>
    <dgm:pt modelId="{95005AFE-57DA-4870-B813-3F6CDBFDDC5D}" type="pres">
      <dgm:prSet presAssocID="{C7A6924D-1DDB-4DC9-A682-0067A7294AE3}" presName="textRect" presStyleLbl="revTx" presStyleIdx="0" presStyleCnt="7">
        <dgm:presLayoutVars>
          <dgm:chMax val="1"/>
          <dgm:chPref val="1"/>
        </dgm:presLayoutVars>
      </dgm:prSet>
      <dgm:spPr/>
    </dgm:pt>
    <dgm:pt modelId="{5F406146-D389-4A19-B9DC-C215AE4D257F}" type="pres">
      <dgm:prSet presAssocID="{08B6A72C-9768-4A4C-B14F-F0CF899169A4}" presName="sibTrans" presStyleCnt="0"/>
      <dgm:spPr/>
    </dgm:pt>
    <dgm:pt modelId="{F5FDCAB9-56D8-422D-8FC0-2BA94ABFFAFB}" type="pres">
      <dgm:prSet presAssocID="{55EA2ED4-9930-4877-8D9D-0CBE754FEFB7}" presName="compNode" presStyleCnt="0"/>
      <dgm:spPr/>
    </dgm:pt>
    <dgm:pt modelId="{71D4376B-2123-44BE-A714-4F12F159AA9B}" type="pres">
      <dgm:prSet presAssocID="{55EA2ED4-9930-4877-8D9D-0CBE754FEFB7}" presName="iconBgRect" presStyleLbl="bgShp" presStyleIdx="1" presStyleCnt="7"/>
      <dgm:spPr/>
    </dgm:pt>
    <dgm:pt modelId="{2F4D7038-B672-4471-AC8E-3157B6A7E65C}" type="pres">
      <dgm:prSet presAssocID="{55EA2ED4-9930-4877-8D9D-0CBE754FEFB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nscrição aberta"/>
        </a:ext>
      </dgm:extLst>
    </dgm:pt>
    <dgm:pt modelId="{C8AD5E32-9496-47B5-BA4B-1242EFB50554}" type="pres">
      <dgm:prSet presAssocID="{55EA2ED4-9930-4877-8D9D-0CBE754FEFB7}" presName="spaceRect" presStyleCnt="0"/>
      <dgm:spPr/>
    </dgm:pt>
    <dgm:pt modelId="{A57D517E-E8A3-4586-9F80-B85FDF7F7B27}" type="pres">
      <dgm:prSet presAssocID="{55EA2ED4-9930-4877-8D9D-0CBE754FEFB7}" presName="textRect" presStyleLbl="revTx" presStyleIdx="1" presStyleCnt="7">
        <dgm:presLayoutVars>
          <dgm:chMax val="1"/>
          <dgm:chPref val="1"/>
        </dgm:presLayoutVars>
      </dgm:prSet>
      <dgm:spPr/>
    </dgm:pt>
    <dgm:pt modelId="{2347892F-7BDE-4501-A64F-142412C6926F}" type="pres">
      <dgm:prSet presAssocID="{EE580657-5680-482C-A27D-DBDCBA205E97}" presName="sibTrans" presStyleCnt="0"/>
      <dgm:spPr/>
    </dgm:pt>
    <dgm:pt modelId="{53C5D1C6-225A-4037-A31A-314683EAB9A1}" type="pres">
      <dgm:prSet presAssocID="{05ACA8E1-2675-46D4-86C9-3FFC4965D34F}" presName="compNode" presStyleCnt="0"/>
      <dgm:spPr/>
    </dgm:pt>
    <dgm:pt modelId="{CA382B1E-22A4-433B-AF7F-D6312F1B6C86}" type="pres">
      <dgm:prSet presAssocID="{05ACA8E1-2675-46D4-86C9-3FFC4965D34F}" presName="iconBgRect" presStyleLbl="bgShp" presStyleIdx="2" presStyleCnt="7"/>
      <dgm:spPr/>
    </dgm:pt>
    <dgm:pt modelId="{49D25E42-A2EF-4645-84F9-507CB887D8DF}" type="pres">
      <dgm:prSet presAssocID="{05ACA8E1-2675-46D4-86C9-3FFC4965D34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agnóstico"/>
        </a:ext>
      </dgm:extLst>
    </dgm:pt>
    <dgm:pt modelId="{C41BED2D-D06F-4E17-81E2-0287BF55DEA4}" type="pres">
      <dgm:prSet presAssocID="{05ACA8E1-2675-46D4-86C9-3FFC4965D34F}" presName="spaceRect" presStyleCnt="0"/>
      <dgm:spPr/>
    </dgm:pt>
    <dgm:pt modelId="{B56FA827-5F07-4519-A758-6F302198544E}" type="pres">
      <dgm:prSet presAssocID="{05ACA8E1-2675-46D4-86C9-3FFC4965D34F}" presName="textRect" presStyleLbl="revTx" presStyleIdx="2" presStyleCnt="7">
        <dgm:presLayoutVars>
          <dgm:chMax val="1"/>
          <dgm:chPref val="1"/>
        </dgm:presLayoutVars>
      </dgm:prSet>
      <dgm:spPr/>
    </dgm:pt>
    <dgm:pt modelId="{B6C8EAD8-45F0-49FB-B0F5-4FB596A591F5}" type="pres">
      <dgm:prSet presAssocID="{4744DAAB-75F3-4AC3-B3C3-8205358DBE00}" presName="sibTrans" presStyleCnt="0"/>
      <dgm:spPr/>
    </dgm:pt>
    <dgm:pt modelId="{EAC9B3EE-2E8F-4675-AF9F-BF8FE3CF0514}" type="pres">
      <dgm:prSet presAssocID="{EAEDFD28-A450-4470-AE9F-07A6414BACFF}" presName="compNode" presStyleCnt="0"/>
      <dgm:spPr/>
    </dgm:pt>
    <dgm:pt modelId="{782A3EDB-68E9-4F4B-83DE-B0419B4E335E}" type="pres">
      <dgm:prSet presAssocID="{EAEDFD28-A450-4470-AE9F-07A6414BACFF}" presName="iconBgRect" presStyleLbl="bgShp" presStyleIdx="3" presStyleCnt="7"/>
      <dgm:spPr/>
    </dgm:pt>
    <dgm:pt modelId="{243CEA37-EDAD-4A20-AD86-28B39F3DB4B0}" type="pres">
      <dgm:prSet presAssocID="{EAEDFD28-A450-4470-AE9F-07A6414BACF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nte"/>
        </a:ext>
      </dgm:extLst>
    </dgm:pt>
    <dgm:pt modelId="{1CDDC921-7839-4254-81D6-C853481A535D}" type="pres">
      <dgm:prSet presAssocID="{EAEDFD28-A450-4470-AE9F-07A6414BACFF}" presName="spaceRect" presStyleCnt="0"/>
      <dgm:spPr/>
    </dgm:pt>
    <dgm:pt modelId="{8E5AFF1C-6F74-4E67-B0D2-B96034EE4D4A}" type="pres">
      <dgm:prSet presAssocID="{EAEDFD28-A450-4470-AE9F-07A6414BACFF}" presName="textRect" presStyleLbl="revTx" presStyleIdx="3" presStyleCnt="7">
        <dgm:presLayoutVars>
          <dgm:chMax val="1"/>
          <dgm:chPref val="1"/>
        </dgm:presLayoutVars>
      </dgm:prSet>
      <dgm:spPr/>
    </dgm:pt>
    <dgm:pt modelId="{C51ACFFB-EF4D-4CFD-A622-E5D3DB9DEA96}" type="pres">
      <dgm:prSet presAssocID="{2079A070-B10B-4D8F-933F-080FD4AE22B7}" presName="sibTrans" presStyleCnt="0"/>
      <dgm:spPr/>
    </dgm:pt>
    <dgm:pt modelId="{A18CA423-4F94-48F8-89A4-FEEF5D423E79}" type="pres">
      <dgm:prSet presAssocID="{77B32617-1C38-4880-A701-4002A3A7E541}" presName="compNode" presStyleCnt="0"/>
      <dgm:spPr/>
    </dgm:pt>
    <dgm:pt modelId="{57B94C2E-C944-4FE2-9B23-7EEAB5A07329}" type="pres">
      <dgm:prSet presAssocID="{77B32617-1C38-4880-A701-4002A3A7E541}" presName="iconBgRect" presStyleLbl="bgShp" presStyleIdx="4" presStyleCnt="7"/>
      <dgm:spPr/>
    </dgm:pt>
    <dgm:pt modelId="{F48E801F-39EF-4BDF-9FA9-83D9354F18AF}" type="pres">
      <dgm:prSet presAssocID="{77B32617-1C38-4880-A701-4002A3A7E54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plicativo do CRM Customer Insights"/>
        </a:ext>
      </dgm:extLst>
    </dgm:pt>
    <dgm:pt modelId="{199F2A74-FC3A-4D8F-98BD-F5E859B7607E}" type="pres">
      <dgm:prSet presAssocID="{77B32617-1C38-4880-A701-4002A3A7E541}" presName="spaceRect" presStyleCnt="0"/>
      <dgm:spPr/>
    </dgm:pt>
    <dgm:pt modelId="{2A4567C8-9BEC-4206-B91E-215A1EEAAC67}" type="pres">
      <dgm:prSet presAssocID="{77B32617-1C38-4880-A701-4002A3A7E541}" presName="textRect" presStyleLbl="revTx" presStyleIdx="4" presStyleCnt="7">
        <dgm:presLayoutVars>
          <dgm:chMax val="1"/>
          <dgm:chPref val="1"/>
        </dgm:presLayoutVars>
      </dgm:prSet>
      <dgm:spPr/>
    </dgm:pt>
    <dgm:pt modelId="{AF14DEA1-A65A-425D-A3BE-0BC11BB8BCB6}" type="pres">
      <dgm:prSet presAssocID="{866F4DC8-5240-48A0-B8D1-73DF7BC5DD99}" presName="sibTrans" presStyleCnt="0"/>
      <dgm:spPr/>
    </dgm:pt>
    <dgm:pt modelId="{8364C7D0-8892-4FD8-849B-64BBF636C526}" type="pres">
      <dgm:prSet presAssocID="{AC84E288-626C-4C67-82A0-38019DAD5111}" presName="compNode" presStyleCnt="0"/>
      <dgm:spPr/>
    </dgm:pt>
    <dgm:pt modelId="{B44A89F0-AFD6-4C5B-92C0-91BBD9B28738}" type="pres">
      <dgm:prSet presAssocID="{AC84E288-626C-4C67-82A0-38019DAD5111}" presName="iconBgRect" presStyleLbl="bgShp" presStyleIdx="5" presStyleCnt="7"/>
      <dgm:spPr/>
    </dgm:pt>
    <dgm:pt modelId="{9B6C1F25-4BC1-4704-86BD-469EB501D65D}" type="pres">
      <dgm:prSet presAssocID="{AC84E288-626C-4C67-82A0-38019DAD511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mover Dicionário"/>
        </a:ext>
      </dgm:extLst>
    </dgm:pt>
    <dgm:pt modelId="{F506C6EA-2A7D-4CC9-A06B-663775BBC148}" type="pres">
      <dgm:prSet presAssocID="{AC84E288-626C-4C67-82A0-38019DAD5111}" presName="spaceRect" presStyleCnt="0"/>
      <dgm:spPr/>
    </dgm:pt>
    <dgm:pt modelId="{D86ED9A1-D573-4F64-8085-A2598290AA39}" type="pres">
      <dgm:prSet presAssocID="{AC84E288-626C-4C67-82A0-38019DAD5111}" presName="textRect" presStyleLbl="revTx" presStyleIdx="5" presStyleCnt="7">
        <dgm:presLayoutVars>
          <dgm:chMax val="1"/>
          <dgm:chPref val="1"/>
        </dgm:presLayoutVars>
      </dgm:prSet>
      <dgm:spPr/>
    </dgm:pt>
    <dgm:pt modelId="{A7E98BA5-7399-4050-B8EF-40DDBA0E6491}" type="pres">
      <dgm:prSet presAssocID="{C2A54D58-1510-4532-8372-8885518FAF05}" presName="sibTrans" presStyleCnt="0"/>
      <dgm:spPr/>
    </dgm:pt>
    <dgm:pt modelId="{32CA82C3-1649-4EBA-BDDD-B49B54A12172}" type="pres">
      <dgm:prSet presAssocID="{BED3A8D9-3F18-4B76-9651-2711093C8395}" presName="compNode" presStyleCnt="0"/>
      <dgm:spPr/>
    </dgm:pt>
    <dgm:pt modelId="{5BF4F541-42CB-4CE3-A86D-E0468A7B696D}" type="pres">
      <dgm:prSet presAssocID="{BED3A8D9-3F18-4B76-9651-2711093C8395}" presName="iconBgRect" presStyleLbl="bgShp" presStyleIdx="6" presStyleCnt="7"/>
      <dgm:spPr/>
    </dgm:pt>
    <dgm:pt modelId="{AA1CFD06-2F6C-4EFD-BD49-43828DD46867}" type="pres">
      <dgm:prSet presAssocID="{BED3A8D9-3F18-4B76-9651-2711093C839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esquisar"/>
        </a:ext>
      </dgm:extLst>
    </dgm:pt>
    <dgm:pt modelId="{DDBF25CE-D2EE-4991-A590-976E9F736F9D}" type="pres">
      <dgm:prSet presAssocID="{BED3A8D9-3F18-4B76-9651-2711093C8395}" presName="spaceRect" presStyleCnt="0"/>
      <dgm:spPr/>
    </dgm:pt>
    <dgm:pt modelId="{A086FD50-31AA-4DBE-AAE7-B0169EAA0A51}" type="pres">
      <dgm:prSet presAssocID="{BED3A8D9-3F18-4B76-9651-2711093C8395}" presName="textRect" presStyleLbl="revTx" presStyleIdx="6" presStyleCnt="7">
        <dgm:presLayoutVars>
          <dgm:chMax val="1"/>
          <dgm:chPref val="1"/>
        </dgm:presLayoutVars>
      </dgm:prSet>
      <dgm:spPr/>
    </dgm:pt>
  </dgm:ptLst>
  <dgm:cxnLst>
    <dgm:cxn modelId="{DA27ED03-5AF9-4374-90D5-302C724472AF}" srcId="{926CD82A-2EE8-40C6-AFD8-BDE6D8371B4A}" destId="{C7A6924D-1DDB-4DC9-A682-0067A7294AE3}" srcOrd="0" destOrd="0" parTransId="{88CE0B25-04C6-4AE5-BBD1-FDE69F872CAF}" sibTransId="{08B6A72C-9768-4A4C-B14F-F0CF899169A4}"/>
    <dgm:cxn modelId="{C058AF09-527F-4491-9F71-B20CD888D4C4}" type="presOf" srcId="{77B32617-1C38-4880-A701-4002A3A7E541}" destId="{2A4567C8-9BEC-4206-B91E-215A1EEAAC67}" srcOrd="0" destOrd="0" presId="urn:microsoft.com/office/officeart/2018/5/layout/IconCircleLabelList"/>
    <dgm:cxn modelId="{ED5AE113-5DC5-47E0-912A-522F3BDC2C6F}" type="presOf" srcId="{926CD82A-2EE8-40C6-AFD8-BDE6D8371B4A}" destId="{7269E7AB-32EB-44AF-A957-79925054C58D}" srcOrd="0" destOrd="0" presId="urn:microsoft.com/office/officeart/2018/5/layout/IconCircleLabelList"/>
    <dgm:cxn modelId="{B76A9E33-3E4D-45F0-AC24-E5D7B572AE0C}" srcId="{926CD82A-2EE8-40C6-AFD8-BDE6D8371B4A}" destId="{EAEDFD28-A450-4470-AE9F-07A6414BACFF}" srcOrd="3" destOrd="0" parTransId="{C7057AD8-579A-45EE-8378-56B2B00A5B44}" sibTransId="{2079A070-B10B-4D8F-933F-080FD4AE22B7}"/>
    <dgm:cxn modelId="{967FD73C-4E0B-4D56-BAEC-9AE4A31DF0D6}" srcId="{926CD82A-2EE8-40C6-AFD8-BDE6D8371B4A}" destId="{AC84E288-626C-4C67-82A0-38019DAD5111}" srcOrd="5" destOrd="0" parTransId="{FC1625B6-D81B-4C09-B427-90D2AFE9D509}" sibTransId="{C2A54D58-1510-4532-8372-8885518FAF05}"/>
    <dgm:cxn modelId="{391D3E3F-FB04-48E8-9BCA-B50FBE73880E}" srcId="{926CD82A-2EE8-40C6-AFD8-BDE6D8371B4A}" destId="{BED3A8D9-3F18-4B76-9651-2711093C8395}" srcOrd="6" destOrd="0" parTransId="{0BF07580-BF13-4091-8CE5-7DC14955797A}" sibTransId="{E00BCEE0-29C9-4A45-A3AB-C63975B1C762}"/>
    <dgm:cxn modelId="{E6762D5B-F990-4E72-8856-E751FFFAC240}" srcId="{926CD82A-2EE8-40C6-AFD8-BDE6D8371B4A}" destId="{77B32617-1C38-4880-A701-4002A3A7E541}" srcOrd="4" destOrd="0" parTransId="{0A094CE0-B490-4B09-9334-E2AB0F00624B}" sibTransId="{866F4DC8-5240-48A0-B8D1-73DF7BC5DD99}"/>
    <dgm:cxn modelId="{C21EE166-20B4-49E6-BA11-478265FF8C31}" type="presOf" srcId="{AC84E288-626C-4C67-82A0-38019DAD5111}" destId="{D86ED9A1-D573-4F64-8085-A2598290AA39}" srcOrd="0" destOrd="0" presId="urn:microsoft.com/office/officeart/2018/5/layout/IconCircleLabelList"/>
    <dgm:cxn modelId="{7A5A4D6A-49D4-40FF-8D55-503A18930852}" type="presOf" srcId="{C7A6924D-1DDB-4DC9-A682-0067A7294AE3}" destId="{95005AFE-57DA-4870-B813-3F6CDBFDDC5D}" srcOrd="0" destOrd="0" presId="urn:microsoft.com/office/officeart/2018/5/layout/IconCircleLabelList"/>
    <dgm:cxn modelId="{7CADFE4D-08C7-45E5-9666-5ABE6AC7CAB6}" type="presOf" srcId="{EAEDFD28-A450-4470-AE9F-07A6414BACFF}" destId="{8E5AFF1C-6F74-4E67-B0D2-B96034EE4D4A}" srcOrd="0" destOrd="0" presId="urn:microsoft.com/office/officeart/2018/5/layout/IconCircleLabelList"/>
    <dgm:cxn modelId="{EAEA7893-4889-4EB0-AB5E-A9CC27DDB5BF}" type="presOf" srcId="{BED3A8D9-3F18-4B76-9651-2711093C8395}" destId="{A086FD50-31AA-4DBE-AAE7-B0169EAA0A51}" srcOrd="0" destOrd="0" presId="urn:microsoft.com/office/officeart/2018/5/layout/IconCircleLabelList"/>
    <dgm:cxn modelId="{804127A4-40FE-468B-BD9E-6BE4475702A2}" srcId="{926CD82A-2EE8-40C6-AFD8-BDE6D8371B4A}" destId="{05ACA8E1-2675-46D4-86C9-3FFC4965D34F}" srcOrd="2" destOrd="0" parTransId="{DF7BEF8E-679D-40C1-987B-1DDAB88D7787}" sibTransId="{4744DAAB-75F3-4AC3-B3C3-8205358DBE00}"/>
    <dgm:cxn modelId="{3699BAB5-E9EC-4FCC-AA11-8257947428E5}" srcId="{926CD82A-2EE8-40C6-AFD8-BDE6D8371B4A}" destId="{55EA2ED4-9930-4877-8D9D-0CBE754FEFB7}" srcOrd="1" destOrd="0" parTransId="{A7BFCD82-21BB-48F1-A865-B0361C7A39D8}" sibTransId="{EE580657-5680-482C-A27D-DBDCBA205E97}"/>
    <dgm:cxn modelId="{B7C014C9-89BD-4526-B637-981FF3009AC7}" type="presOf" srcId="{55EA2ED4-9930-4877-8D9D-0CBE754FEFB7}" destId="{A57D517E-E8A3-4586-9F80-B85FDF7F7B27}" srcOrd="0" destOrd="0" presId="urn:microsoft.com/office/officeart/2018/5/layout/IconCircleLabelList"/>
    <dgm:cxn modelId="{E41C4EEA-8337-403F-9001-29968756A440}" type="presOf" srcId="{05ACA8E1-2675-46D4-86C9-3FFC4965D34F}" destId="{B56FA827-5F07-4519-A758-6F302198544E}" srcOrd="0" destOrd="0" presId="urn:microsoft.com/office/officeart/2018/5/layout/IconCircleLabelList"/>
    <dgm:cxn modelId="{0C286B09-E898-4805-B0EA-9953195F3C93}" type="presParOf" srcId="{7269E7AB-32EB-44AF-A957-79925054C58D}" destId="{DB64134C-7F42-41EA-BA11-26C34372DB99}" srcOrd="0" destOrd="0" presId="urn:microsoft.com/office/officeart/2018/5/layout/IconCircleLabelList"/>
    <dgm:cxn modelId="{806BEC73-C9D7-410D-83A6-E5D4304F7FD9}" type="presParOf" srcId="{DB64134C-7F42-41EA-BA11-26C34372DB99}" destId="{207EB56F-16C7-42DC-884B-10572A287429}" srcOrd="0" destOrd="0" presId="urn:microsoft.com/office/officeart/2018/5/layout/IconCircleLabelList"/>
    <dgm:cxn modelId="{9E8C95E3-80C4-411D-B44C-3C3DEB535C42}" type="presParOf" srcId="{DB64134C-7F42-41EA-BA11-26C34372DB99}" destId="{EBB984A8-E25F-40E6-B8BE-5320F2CF193C}" srcOrd="1" destOrd="0" presId="urn:microsoft.com/office/officeart/2018/5/layout/IconCircleLabelList"/>
    <dgm:cxn modelId="{CC6C398E-3524-4BA1-9CCE-16B40AEB9F63}" type="presParOf" srcId="{DB64134C-7F42-41EA-BA11-26C34372DB99}" destId="{500557B7-99FE-4361-A218-F8A2B94FA65D}" srcOrd="2" destOrd="0" presId="urn:microsoft.com/office/officeart/2018/5/layout/IconCircleLabelList"/>
    <dgm:cxn modelId="{C16BCD07-C0AD-4BB1-B113-AE2C5B9EA936}" type="presParOf" srcId="{DB64134C-7F42-41EA-BA11-26C34372DB99}" destId="{95005AFE-57DA-4870-B813-3F6CDBFDDC5D}" srcOrd="3" destOrd="0" presId="urn:microsoft.com/office/officeart/2018/5/layout/IconCircleLabelList"/>
    <dgm:cxn modelId="{F731ACDB-2A6F-4487-B41A-976C0211A074}" type="presParOf" srcId="{7269E7AB-32EB-44AF-A957-79925054C58D}" destId="{5F406146-D389-4A19-B9DC-C215AE4D257F}" srcOrd="1" destOrd="0" presId="urn:microsoft.com/office/officeart/2018/5/layout/IconCircleLabelList"/>
    <dgm:cxn modelId="{F202B94D-A5F5-4B93-A5A3-F6C789E162B0}" type="presParOf" srcId="{7269E7AB-32EB-44AF-A957-79925054C58D}" destId="{F5FDCAB9-56D8-422D-8FC0-2BA94ABFFAFB}" srcOrd="2" destOrd="0" presId="urn:microsoft.com/office/officeart/2018/5/layout/IconCircleLabelList"/>
    <dgm:cxn modelId="{AF2DFC8B-F1F0-457C-B375-54F05FF83B32}" type="presParOf" srcId="{F5FDCAB9-56D8-422D-8FC0-2BA94ABFFAFB}" destId="{71D4376B-2123-44BE-A714-4F12F159AA9B}" srcOrd="0" destOrd="0" presId="urn:microsoft.com/office/officeart/2018/5/layout/IconCircleLabelList"/>
    <dgm:cxn modelId="{8BBB3D30-C364-480B-9E53-BC38FD8AFCF1}" type="presParOf" srcId="{F5FDCAB9-56D8-422D-8FC0-2BA94ABFFAFB}" destId="{2F4D7038-B672-4471-AC8E-3157B6A7E65C}" srcOrd="1" destOrd="0" presId="urn:microsoft.com/office/officeart/2018/5/layout/IconCircleLabelList"/>
    <dgm:cxn modelId="{028958DB-E58D-46AA-8F3C-DE6FB685E6B5}" type="presParOf" srcId="{F5FDCAB9-56D8-422D-8FC0-2BA94ABFFAFB}" destId="{C8AD5E32-9496-47B5-BA4B-1242EFB50554}" srcOrd="2" destOrd="0" presId="urn:microsoft.com/office/officeart/2018/5/layout/IconCircleLabelList"/>
    <dgm:cxn modelId="{642A6124-215A-4830-AD2B-858A2D71B520}" type="presParOf" srcId="{F5FDCAB9-56D8-422D-8FC0-2BA94ABFFAFB}" destId="{A57D517E-E8A3-4586-9F80-B85FDF7F7B27}" srcOrd="3" destOrd="0" presId="urn:microsoft.com/office/officeart/2018/5/layout/IconCircleLabelList"/>
    <dgm:cxn modelId="{31950F3A-2F24-4A2C-9426-611D6242EBE3}" type="presParOf" srcId="{7269E7AB-32EB-44AF-A957-79925054C58D}" destId="{2347892F-7BDE-4501-A64F-142412C6926F}" srcOrd="3" destOrd="0" presId="urn:microsoft.com/office/officeart/2018/5/layout/IconCircleLabelList"/>
    <dgm:cxn modelId="{891D4D7A-77FB-40D2-9D5E-0C11EC1A6B0C}" type="presParOf" srcId="{7269E7AB-32EB-44AF-A957-79925054C58D}" destId="{53C5D1C6-225A-4037-A31A-314683EAB9A1}" srcOrd="4" destOrd="0" presId="urn:microsoft.com/office/officeart/2018/5/layout/IconCircleLabelList"/>
    <dgm:cxn modelId="{DF0BCB74-A4B0-4435-AC5C-E9C08FDC560A}" type="presParOf" srcId="{53C5D1C6-225A-4037-A31A-314683EAB9A1}" destId="{CA382B1E-22A4-433B-AF7F-D6312F1B6C86}" srcOrd="0" destOrd="0" presId="urn:microsoft.com/office/officeart/2018/5/layout/IconCircleLabelList"/>
    <dgm:cxn modelId="{027BC2CF-79E1-4717-BDF0-894B6BF019CF}" type="presParOf" srcId="{53C5D1C6-225A-4037-A31A-314683EAB9A1}" destId="{49D25E42-A2EF-4645-84F9-507CB887D8DF}" srcOrd="1" destOrd="0" presId="urn:microsoft.com/office/officeart/2018/5/layout/IconCircleLabelList"/>
    <dgm:cxn modelId="{9DE07207-4352-44B9-A2AE-E6F4A9BBA140}" type="presParOf" srcId="{53C5D1C6-225A-4037-A31A-314683EAB9A1}" destId="{C41BED2D-D06F-4E17-81E2-0287BF55DEA4}" srcOrd="2" destOrd="0" presId="urn:microsoft.com/office/officeart/2018/5/layout/IconCircleLabelList"/>
    <dgm:cxn modelId="{7223A9A5-3151-400C-BB23-CAB92469325A}" type="presParOf" srcId="{53C5D1C6-225A-4037-A31A-314683EAB9A1}" destId="{B56FA827-5F07-4519-A758-6F302198544E}" srcOrd="3" destOrd="0" presId="urn:microsoft.com/office/officeart/2018/5/layout/IconCircleLabelList"/>
    <dgm:cxn modelId="{BCEB98A3-EB23-4BB1-8097-A2E83B16DE35}" type="presParOf" srcId="{7269E7AB-32EB-44AF-A957-79925054C58D}" destId="{B6C8EAD8-45F0-49FB-B0F5-4FB596A591F5}" srcOrd="5" destOrd="0" presId="urn:microsoft.com/office/officeart/2018/5/layout/IconCircleLabelList"/>
    <dgm:cxn modelId="{38FCA5A7-DD38-4D9C-A926-AA17B409D4BE}" type="presParOf" srcId="{7269E7AB-32EB-44AF-A957-79925054C58D}" destId="{EAC9B3EE-2E8F-4675-AF9F-BF8FE3CF0514}" srcOrd="6" destOrd="0" presId="urn:microsoft.com/office/officeart/2018/5/layout/IconCircleLabelList"/>
    <dgm:cxn modelId="{6FE95FFE-9624-49AF-9D32-845D3E592AAC}" type="presParOf" srcId="{EAC9B3EE-2E8F-4675-AF9F-BF8FE3CF0514}" destId="{782A3EDB-68E9-4F4B-83DE-B0419B4E335E}" srcOrd="0" destOrd="0" presId="urn:microsoft.com/office/officeart/2018/5/layout/IconCircleLabelList"/>
    <dgm:cxn modelId="{4EDBF96A-7BD0-41B5-B611-DDE1856CBEB2}" type="presParOf" srcId="{EAC9B3EE-2E8F-4675-AF9F-BF8FE3CF0514}" destId="{243CEA37-EDAD-4A20-AD86-28B39F3DB4B0}" srcOrd="1" destOrd="0" presId="urn:microsoft.com/office/officeart/2018/5/layout/IconCircleLabelList"/>
    <dgm:cxn modelId="{6341FC98-2052-4D5F-A71F-D85A8CB97123}" type="presParOf" srcId="{EAC9B3EE-2E8F-4675-AF9F-BF8FE3CF0514}" destId="{1CDDC921-7839-4254-81D6-C853481A535D}" srcOrd="2" destOrd="0" presId="urn:microsoft.com/office/officeart/2018/5/layout/IconCircleLabelList"/>
    <dgm:cxn modelId="{66C4AAA1-EAA7-4343-A266-24510578372A}" type="presParOf" srcId="{EAC9B3EE-2E8F-4675-AF9F-BF8FE3CF0514}" destId="{8E5AFF1C-6F74-4E67-B0D2-B96034EE4D4A}" srcOrd="3" destOrd="0" presId="urn:microsoft.com/office/officeart/2018/5/layout/IconCircleLabelList"/>
    <dgm:cxn modelId="{783242A5-04CD-408C-B527-5A8DC8013C8F}" type="presParOf" srcId="{7269E7AB-32EB-44AF-A957-79925054C58D}" destId="{C51ACFFB-EF4D-4CFD-A622-E5D3DB9DEA96}" srcOrd="7" destOrd="0" presId="urn:microsoft.com/office/officeart/2018/5/layout/IconCircleLabelList"/>
    <dgm:cxn modelId="{A1C5D4B6-8CCE-496F-A6A9-5345D3D54DE0}" type="presParOf" srcId="{7269E7AB-32EB-44AF-A957-79925054C58D}" destId="{A18CA423-4F94-48F8-89A4-FEEF5D423E79}" srcOrd="8" destOrd="0" presId="urn:microsoft.com/office/officeart/2018/5/layout/IconCircleLabelList"/>
    <dgm:cxn modelId="{A1CA4254-8E8F-4DA5-B7AB-07E24B1656C7}" type="presParOf" srcId="{A18CA423-4F94-48F8-89A4-FEEF5D423E79}" destId="{57B94C2E-C944-4FE2-9B23-7EEAB5A07329}" srcOrd="0" destOrd="0" presId="urn:microsoft.com/office/officeart/2018/5/layout/IconCircleLabelList"/>
    <dgm:cxn modelId="{8207269E-0DAA-49D9-8620-ADDAFF76FB07}" type="presParOf" srcId="{A18CA423-4F94-48F8-89A4-FEEF5D423E79}" destId="{F48E801F-39EF-4BDF-9FA9-83D9354F18AF}" srcOrd="1" destOrd="0" presId="urn:microsoft.com/office/officeart/2018/5/layout/IconCircleLabelList"/>
    <dgm:cxn modelId="{BCB32B96-3B07-4B42-9B85-D3CC1FA25BAB}" type="presParOf" srcId="{A18CA423-4F94-48F8-89A4-FEEF5D423E79}" destId="{199F2A74-FC3A-4D8F-98BD-F5E859B7607E}" srcOrd="2" destOrd="0" presId="urn:microsoft.com/office/officeart/2018/5/layout/IconCircleLabelList"/>
    <dgm:cxn modelId="{B334DBC9-9174-41AE-B0EB-DCA184FA6604}" type="presParOf" srcId="{A18CA423-4F94-48F8-89A4-FEEF5D423E79}" destId="{2A4567C8-9BEC-4206-B91E-215A1EEAAC67}" srcOrd="3" destOrd="0" presId="urn:microsoft.com/office/officeart/2018/5/layout/IconCircleLabelList"/>
    <dgm:cxn modelId="{319613DB-1DF9-486E-BFC2-B74198C512AA}" type="presParOf" srcId="{7269E7AB-32EB-44AF-A957-79925054C58D}" destId="{AF14DEA1-A65A-425D-A3BE-0BC11BB8BCB6}" srcOrd="9" destOrd="0" presId="urn:microsoft.com/office/officeart/2018/5/layout/IconCircleLabelList"/>
    <dgm:cxn modelId="{7E4E9E39-29FE-4F67-925C-AD53B014E23E}" type="presParOf" srcId="{7269E7AB-32EB-44AF-A957-79925054C58D}" destId="{8364C7D0-8892-4FD8-849B-64BBF636C526}" srcOrd="10" destOrd="0" presId="urn:microsoft.com/office/officeart/2018/5/layout/IconCircleLabelList"/>
    <dgm:cxn modelId="{CC2529BD-07D4-4A07-8F71-EBCA950FE916}" type="presParOf" srcId="{8364C7D0-8892-4FD8-849B-64BBF636C526}" destId="{B44A89F0-AFD6-4C5B-92C0-91BBD9B28738}" srcOrd="0" destOrd="0" presId="urn:microsoft.com/office/officeart/2018/5/layout/IconCircleLabelList"/>
    <dgm:cxn modelId="{C62DEC5F-10BB-4762-BC14-0B03CE86061D}" type="presParOf" srcId="{8364C7D0-8892-4FD8-849B-64BBF636C526}" destId="{9B6C1F25-4BC1-4704-86BD-469EB501D65D}" srcOrd="1" destOrd="0" presId="urn:microsoft.com/office/officeart/2018/5/layout/IconCircleLabelList"/>
    <dgm:cxn modelId="{8C69856B-60F6-4D81-BA6A-B78D69D8C2D8}" type="presParOf" srcId="{8364C7D0-8892-4FD8-849B-64BBF636C526}" destId="{F506C6EA-2A7D-4CC9-A06B-663775BBC148}" srcOrd="2" destOrd="0" presId="urn:microsoft.com/office/officeart/2018/5/layout/IconCircleLabelList"/>
    <dgm:cxn modelId="{F2B27E95-55B8-49C6-BF93-71DE64425583}" type="presParOf" srcId="{8364C7D0-8892-4FD8-849B-64BBF636C526}" destId="{D86ED9A1-D573-4F64-8085-A2598290AA39}" srcOrd="3" destOrd="0" presId="urn:microsoft.com/office/officeart/2018/5/layout/IconCircleLabelList"/>
    <dgm:cxn modelId="{294C464C-5364-49C4-A91B-F1D8F1530E7B}" type="presParOf" srcId="{7269E7AB-32EB-44AF-A957-79925054C58D}" destId="{A7E98BA5-7399-4050-B8EF-40DDBA0E6491}" srcOrd="11" destOrd="0" presId="urn:microsoft.com/office/officeart/2018/5/layout/IconCircleLabelList"/>
    <dgm:cxn modelId="{2B1F158C-F65A-4CE1-A19A-6279E761CF72}" type="presParOf" srcId="{7269E7AB-32EB-44AF-A957-79925054C58D}" destId="{32CA82C3-1649-4EBA-BDDD-B49B54A12172}" srcOrd="12" destOrd="0" presId="urn:microsoft.com/office/officeart/2018/5/layout/IconCircleLabelList"/>
    <dgm:cxn modelId="{5F104D92-4C4D-4B58-9457-BFC0491AB93B}" type="presParOf" srcId="{32CA82C3-1649-4EBA-BDDD-B49B54A12172}" destId="{5BF4F541-42CB-4CE3-A86D-E0468A7B696D}" srcOrd="0" destOrd="0" presId="urn:microsoft.com/office/officeart/2018/5/layout/IconCircleLabelList"/>
    <dgm:cxn modelId="{3A47AB38-6B28-47C1-ADF1-6E744FC278A9}" type="presParOf" srcId="{32CA82C3-1649-4EBA-BDDD-B49B54A12172}" destId="{AA1CFD06-2F6C-4EFD-BD49-43828DD46867}" srcOrd="1" destOrd="0" presId="urn:microsoft.com/office/officeart/2018/5/layout/IconCircleLabelList"/>
    <dgm:cxn modelId="{17E607BF-1351-4450-86D1-558D0D5EDE0B}" type="presParOf" srcId="{32CA82C3-1649-4EBA-BDDD-B49B54A12172}" destId="{DDBF25CE-D2EE-4991-A590-976E9F736F9D}" srcOrd="2" destOrd="0" presId="urn:microsoft.com/office/officeart/2018/5/layout/IconCircleLabelList"/>
    <dgm:cxn modelId="{9D933EA3-A27D-4E18-984E-87E153ABEC4A}" type="presParOf" srcId="{32CA82C3-1649-4EBA-BDDD-B49B54A12172}" destId="{A086FD50-31AA-4DBE-AAE7-B0169EAA0A5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D743D9-D57B-4A3B-9011-4B1CF827E0EE}"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pt-BR"/>
        </a:p>
      </dgm:t>
    </dgm:pt>
    <dgm:pt modelId="{EF44DAB8-67EF-424C-94EF-06FB52D67BB2}">
      <dgm:prSet custT="1"/>
      <dgm:spPr/>
      <dgm:t>
        <a:bodyPr/>
        <a:lstStyle/>
        <a:p>
          <a:r>
            <a:rPr lang="pt-BR" sz="2000"/>
            <a:t>Precisamos entender melhor...(tópico)</a:t>
          </a:r>
        </a:p>
      </dgm:t>
    </dgm:pt>
    <dgm:pt modelId="{74DF72DC-6EAA-4AA9-9CEA-BD5D4BF61FEC}" type="parTrans" cxnId="{4ACA1AC0-5ED8-47D6-B7DC-E943B69EF77B}">
      <dgm:prSet/>
      <dgm:spPr/>
      <dgm:t>
        <a:bodyPr/>
        <a:lstStyle/>
        <a:p>
          <a:endParaRPr lang="pt-BR" sz="2000"/>
        </a:p>
      </dgm:t>
    </dgm:pt>
    <dgm:pt modelId="{BE27E206-E254-4EE3-8E96-CEF5D04C7DD2}" type="sibTrans" cxnId="{4ACA1AC0-5ED8-47D6-B7DC-E943B69EF77B}">
      <dgm:prSet/>
      <dgm:spPr/>
      <dgm:t>
        <a:bodyPr/>
        <a:lstStyle/>
        <a:p>
          <a:endParaRPr lang="pt-BR" sz="2000"/>
        </a:p>
      </dgm:t>
    </dgm:pt>
    <dgm:pt modelId="{EDECF3D3-F325-4648-BDFE-E7C8DBB03650}">
      <dgm:prSet custT="1"/>
      <dgm:spPr/>
      <dgm:t>
        <a:bodyPr/>
        <a:lstStyle/>
        <a:p>
          <a:r>
            <a:rPr lang="pt-BR" sz="2000"/>
            <a:t>Sabemos pouco sobre...(tópico)</a:t>
          </a:r>
        </a:p>
      </dgm:t>
    </dgm:pt>
    <dgm:pt modelId="{E2E10D17-7E6C-4048-9B27-E81D5DCED933}" type="parTrans" cxnId="{993D5638-D5B9-4B80-8818-E82C12C4290C}">
      <dgm:prSet/>
      <dgm:spPr/>
      <dgm:t>
        <a:bodyPr/>
        <a:lstStyle/>
        <a:p>
          <a:endParaRPr lang="pt-BR" sz="2000"/>
        </a:p>
      </dgm:t>
    </dgm:pt>
    <dgm:pt modelId="{AB5E03B0-F869-4B81-9C1E-6FCEFDF886F0}" type="sibTrans" cxnId="{993D5638-D5B9-4B80-8818-E82C12C4290C}">
      <dgm:prSet/>
      <dgm:spPr/>
      <dgm:t>
        <a:bodyPr/>
        <a:lstStyle/>
        <a:p>
          <a:endParaRPr lang="pt-BR" sz="2000"/>
        </a:p>
      </dgm:t>
    </dgm:pt>
    <dgm:pt modelId="{84CAE5D5-BF59-49C3-A386-169B36591FA9}">
      <dgm:prSet custT="1"/>
      <dgm:spPr/>
      <dgm:t>
        <a:bodyPr/>
        <a:lstStyle/>
        <a:p>
          <a:r>
            <a:rPr lang="pt-BR" sz="2000"/>
            <a:t>Proponho estudar... (propósito)</a:t>
          </a:r>
        </a:p>
      </dgm:t>
    </dgm:pt>
    <dgm:pt modelId="{7DD0628D-01BB-4CFF-9F3A-4DFA4EFB62B4}" type="parTrans" cxnId="{D2BE6466-FDFF-43EF-BD27-F062F673E0BF}">
      <dgm:prSet/>
      <dgm:spPr/>
      <dgm:t>
        <a:bodyPr/>
        <a:lstStyle/>
        <a:p>
          <a:endParaRPr lang="pt-BR" sz="2000"/>
        </a:p>
      </dgm:t>
    </dgm:pt>
    <dgm:pt modelId="{1F4A4AAC-8D61-45CF-8546-293938C73615}" type="sibTrans" cxnId="{D2BE6466-FDFF-43EF-BD27-F062F673E0BF}">
      <dgm:prSet/>
      <dgm:spPr/>
      <dgm:t>
        <a:bodyPr/>
        <a:lstStyle/>
        <a:p>
          <a:endParaRPr lang="pt-BR" sz="2000"/>
        </a:p>
      </dgm:t>
    </dgm:pt>
    <dgm:pt modelId="{6945B975-1175-42B0-872C-5A696715AC8A}">
      <dgm:prSet custT="1"/>
      <dgm:spPr/>
      <dgm:t>
        <a:bodyPr/>
        <a:lstStyle/>
        <a:p>
          <a:r>
            <a:rPr lang="pt-BR" sz="2000"/>
            <a:t>O contexto e os participantes são apropriados para esse estudo...(coleta de dados)</a:t>
          </a:r>
        </a:p>
      </dgm:t>
    </dgm:pt>
    <dgm:pt modelId="{ABA6117D-B311-404F-B8F3-83278B4B7556}" type="parTrans" cxnId="{187A7AAC-16AE-457E-8B12-D5D717888F67}">
      <dgm:prSet/>
      <dgm:spPr/>
      <dgm:t>
        <a:bodyPr/>
        <a:lstStyle/>
        <a:p>
          <a:endParaRPr lang="pt-BR" sz="2000"/>
        </a:p>
      </dgm:t>
    </dgm:pt>
    <dgm:pt modelId="{A6970C8E-AA61-4E60-9067-F1D2FB0C4273}" type="sibTrans" cxnId="{187A7AAC-16AE-457E-8B12-D5D717888F67}">
      <dgm:prSet/>
      <dgm:spPr/>
      <dgm:t>
        <a:bodyPr/>
        <a:lstStyle/>
        <a:p>
          <a:endParaRPr lang="pt-BR" sz="2000"/>
        </a:p>
      </dgm:t>
    </dgm:pt>
    <dgm:pt modelId="{013AE39E-9773-4D8A-8AFE-A773BCA6682F}">
      <dgm:prSet custT="1"/>
      <dgm:spPr/>
      <dgm:t>
        <a:bodyPr/>
        <a:lstStyle/>
        <a:p>
          <a:r>
            <a:rPr lang="pt-BR" sz="1800" dirty="0"/>
            <a:t>Os métodos que planejo usar fornecerão os dados de que preciso para responder às perguntas de pesquisa...(coleta de dados)</a:t>
          </a:r>
        </a:p>
      </dgm:t>
    </dgm:pt>
    <dgm:pt modelId="{6E0452A7-8273-4BB5-BC0A-29A5DD07EDC8}" type="parTrans" cxnId="{415CB977-0947-4CAA-8985-2A73E9A0FF85}">
      <dgm:prSet/>
      <dgm:spPr/>
      <dgm:t>
        <a:bodyPr/>
        <a:lstStyle/>
        <a:p>
          <a:endParaRPr lang="pt-BR" sz="2000"/>
        </a:p>
      </dgm:t>
    </dgm:pt>
    <dgm:pt modelId="{C0C9D968-653B-4C35-946A-43C1103C6E9F}" type="sibTrans" cxnId="{415CB977-0947-4CAA-8985-2A73E9A0FF85}">
      <dgm:prSet/>
      <dgm:spPr/>
      <dgm:t>
        <a:bodyPr/>
        <a:lstStyle/>
        <a:p>
          <a:endParaRPr lang="pt-BR" sz="2000"/>
        </a:p>
      </dgm:t>
    </dgm:pt>
    <dgm:pt modelId="{6C5FC312-E4BF-4E23-9900-9837B4464BBC}">
      <dgm:prSet custT="1"/>
      <dgm:spPr/>
      <dgm:t>
        <a:bodyPr/>
        <a:lstStyle/>
        <a:p>
          <a:r>
            <a:rPr lang="pt-BR" sz="2000" dirty="0"/>
            <a:t>A análise irá gerar respostas a essas perguntas...(análise)</a:t>
          </a:r>
        </a:p>
      </dgm:t>
    </dgm:pt>
    <dgm:pt modelId="{F67CA8FC-398E-4E98-BB2F-146BFB320EA1}" type="parTrans" cxnId="{79FB6F26-1B43-41D5-A2E7-4AE48741BF2A}">
      <dgm:prSet/>
      <dgm:spPr/>
      <dgm:t>
        <a:bodyPr/>
        <a:lstStyle/>
        <a:p>
          <a:endParaRPr lang="pt-BR" sz="2000"/>
        </a:p>
      </dgm:t>
    </dgm:pt>
    <dgm:pt modelId="{99B50F9C-D5DC-4263-B56E-20E903F43ADA}" type="sibTrans" cxnId="{79FB6F26-1B43-41D5-A2E7-4AE48741BF2A}">
      <dgm:prSet/>
      <dgm:spPr/>
      <dgm:t>
        <a:bodyPr/>
        <a:lstStyle/>
        <a:p>
          <a:endParaRPr lang="pt-BR" sz="2000"/>
        </a:p>
      </dgm:t>
    </dgm:pt>
    <dgm:pt modelId="{9DA3D14E-F69D-4E15-B700-BFC913AA7DC8}">
      <dgm:prSet custT="1"/>
      <dgm:spPr/>
      <dgm:t>
        <a:bodyPr/>
        <a:lstStyle/>
        <a:p>
          <a:r>
            <a:rPr lang="pt-BR" sz="2000" dirty="0"/>
            <a:t>Os achados serão validados por...(validação)</a:t>
          </a:r>
        </a:p>
      </dgm:t>
    </dgm:pt>
    <dgm:pt modelId="{D7F6A4F4-5577-4A4D-B4FE-8E42D5E316DB}" type="parTrans" cxnId="{DAD8FA98-F235-4676-BD2D-FF3EE60176F8}">
      <dgm:prSet/>
      <dgm:spPr/>
      <dgm:t>
        <a:bodyPr/>
        <a:lstStyle/>
        <a:p>
          <a:endParaRPr lang="pt-BR" sz="2000"/>
        </a:p>
      </dgm:t>
    </dgm:pt>
    <dgm:pt modelId="{668A622E-291B-4860-B14E-EC04E25D8530}" type="sibTrans" cxnId="{DAD8FA98-F235-4676-BD2D-FF3EE60176F8}">
      <dgm:prSet/>
      <dgm:spPr/>
      <dgm:t>
        <a:bodyPr/>
        <a:lstStyle/>
        <a:p>
          <a:endParaRPr lang="pt-BR" sz="2000"/>
        </a:p>
      </dgm:t>
    </dgm:pt>
    <dgm:pt modelId="{3740F5DF-E307-46F0-AD3D-0EB6F579FB27}">
      <dgm:prSet custT="1"/>
      <dgm:spPr/>
      <dgm:t>
        <a:bodyPr/>
        <a:lstStyle/>
        <a:p>
          <a:r>
            <a:rPr lang="pt-BR" sz="2000"/>
            <a:t>O estudo não levanta problemas éticos sérios...(ética)</a:t>
          </a:r>
        </a:p>
      </dgm:t>
    </dgm:pt>
    <dgm:pt modelId="{43091389-C740-435B-BF14-A090C66B6DB9}" type="parTrans" cxnId="{547A00AC-4F5C-4763-B90A-1AF111D1D58F}">
      <dgm:prSet/>
      <dgm:spPr/>
      <dgm:t>
        <a:bodyPr/>
        <a:lstStyle/>
        <a:p>
          <a:endParaRPr lang="pt-BR" sz="2000"/>
        </a:p>
      </dgm:t>
    </dgm:pt>
    <dgm:pt modelId="{EE163C79-BE0D-45FD-92CF-5517708D8E96}" type="sibTrans" cxnId="{547A00AC-4F5C-4763-B90A-1AF111D1D58F}">
      <dgm:prSet/>
      <dgm:spPr/>
      <dgm:t>
        <a:bodyPr/>
        <a:lstStyle/>
        <a:p>
          <a:endParaRPr lang="pt-BR" sz="2000"/>
        </a:p>
      </dgm:t>
    </dgm:pt>
    <dgm:pt modelId="{8AA1285D-7AC4-4319-A154-B378D1732B76}">
      <dgm:prSet custT="1"/>
      <dgm:spPr/>
      <dgm:t>
        <a:bodyPr/>
        <a:lstStyle/>
        <a:p>
          <a:r>
            <a:rPr lang="pt-BR" sz="2000"/>
            <a:t>Os resultados preliminares apoiam a viabilidade e valor do estudo...(projeto piloto)</a:t>
          </a:r>
        </a:p>
      </dgm:t>
    </dgm:pt>
    <dgm:pt modelId="{2AF32813-DC1F-4A2D-8486-13B9208C8B9A}" type="parTrans" cxnId="{2FB3D107-6131-48F4-BDE6-C12A87ADE83A}">
      <dgm:prSet/>
      <dgm:spPr/>
      <dgm:t>
        <a:bodyPr/>
        <a:lstStyle/>
        <a:p>
          <a:endParaRPr lang="pt-BR" sz="2000"/>
        </a:p>
      </dgm:t>
    </dgm:pt>
    <dgm:pt modelId="{9A198002-65A7-4063-B980-4FB3BE77EBB8}" type="sibTrans" cxnId="{2FB3D107-6131-48F4-BDE6-C12A87ADE83A}">
      <dgm:prSet/>
      <dgm:spPr/>
      <dgm:t>
        <a:bodyPr/>
        <a:lstStyle/>
        <a:p>
          <a:endParaRPr lang="pt-BR" sz="2000"/>
        </a:p>
      </dgm:t>
    </dgm:pt>
    <dgm:pt modelId="{6A95FF08-85D8-457A-9274-F5894F1339F0}" type="pres">
      <dgm:prSet presAssocID="{E1D743D9-D57B-4A3B-9011-4B1CF827E0EE}" presName="vert0" presStyleCnt="0">
        <dgm:presLayoutVars>
          <dgm:dir/>
          <dgm:animOne val="branch"/>
          <dgm:animLvl val="lvl"/>
        </dgm:presLayoutVars>
      </dgm:prSet>
      <dgm:spPr/>
    </dgm:pt>
    <dgm:pt modelId="{3B08BDB5-E70D-4C0A-8F7B-98CD34722E3E}" type="pres">
      <dgm:prSet presAssocID="{EF44DAB8-67EF-424C-94EF-06FB52D67BB2}" presName="thickLine" presStyleLbl="alignNode1" presStyleIdx="0" presStyleCnt="9"/>
      <dgm:spPr/>
    </dgm:pt>
    <dgm:pt modelId="{F6AE9F61-9E04-4B09-B1AE-A68541AC4D59}" type="pres">
      <dgm:prSet presAssocID="{EF44DAB8-67EF-424C-94EF-06FB52D67BB2}" presName="horz1" presStyleCnt="0"/>
      <dgm:spPr/>
    </dgm:pt>
    <dgm:pt modelId="{CBB17863-7CBC-4BEF-A2A6-EE1A9CF9E748}" type="pres">
      <dgm:prSet presAssocID="{EF44DAB8-67EF-424C-94EF-06FB52D67BB2}" presName="tx1" presStyleLbl="revTx" presStyleIdx="0" presStyleCnt="9"/>
      <dgm:spPr/>
    </dgm:pt>
    <dgm:pt modelId="{FE316623-B6F7-47BA-A5FC-778A977CD9D1}" type="pres">
      <dgm:prSet presAssocID="{EF44DAB8-67EF-424C-94EF-06FB52D67BB2}" presName="vert1" presStyleCnt="0"/>
      <dgm:spPr/>
    </dgm:pt>
    <dgm:pt modelId="{0F3D31B7-9C48-429A-A47A-F73AA4AA216A}" type="pres">
      <dgm:prSet presAssocID="{EDECF3D3-F325-4648-BDFE-E7C8DBB03650}" presName="thickLine" presStyleLbl="alignNode1" presStyleIdx="1" presStyleCnt="9"/>
      <dgm:spPr/>
    </dgm:pt>
    <dgm:pt modelId="{F56C83B3-5D02-4C99-ABA2-73590DA28E96}" type="pres">
      <dgm:prSet presAssocID="{EDECF3D3-F325-4648-BDFE-E7C8DBB03650}" presName="horz1" presStyleCnt="0"/>
      <dgm:spPr/>
    </dgm:pt>
    <dgm:pt modelId="{CE7EDD30-6681-430F-AFC2-EB45507251CB}" type="pres">
      <dgm:prSet presAssocID="{EDECF3D3-F325-4648-BDFE-E7C8DBB03650}" presName="tx1" presStyleLbl="revTx" presStyleIdx="1" presStyleCnt="9"/>
      <dgm:spPr/>
    </dgm:pt>
    <dgm:pt modelId="{2F215AC2-211C-4578-9D6C-C89DDB565119}" type="pres">
      <dgm:prSet presAssocID="{EDECF3D3-F325-4648-BDFE-E7C8DBB03650}" presName="vert1" presStyleCnt="0"/>
      <dgm:spPr/>
    </dgm:pt>
    <dgm:pt modelId="{1AB8143C-3EB6-467D-A85A-307B68666299}" type="pres">
      <dgm:prSet presAssocID="{84CAE5D5-BF59-49C3-A386-169B36591FA9}" presName="thickLine" presStyleLbl="alignNode1" presStyleIdx="2" presStyleCnt="9"/>
      <dgm:spPr/>
    </dgm:pt>
    <dgm:pt modelId="{015ECEF4-26FD-47BC-8600-CCF83D3C069F}" type="pres">
      <dgm:prSet presAssocID="{84CAE5D5-BF59-49C3-A386-169B36591FA9}" presName="horz1" presStyleCnt="0"/>
      <dgm:spPr/>
    </dgm:pt>
    <dgm:pt modelId="{CB920CE9-B530-4BC1-A727-7CA06F2BA645}" type="pres">
      <dgm:prSet presAssocID="{84CAE5D5-BF59-49C3-A386-169B36591FA9}" presName="tx1" presStyleLbl="revTx" presStyleIdx="2" presStyleCnt="9"/>
      <dgm:spPr/>
    </dgm:pt>
    <dgm:pt modelId="{F499207A-905F-485F-9E5C-DB90E18EE871}" type="pres">
      <dgm:prSet presAssocID="{84CAE5D5-BF59-49C3-A386-169B36591FA9}" presName="vert1" presStyleCnt="0"/>
      <dgm:spPr/>
    </dgm:pt>
    <dgm:pt modelId="{F8A0291A-F46A-459A-BCB4-FFC523411C78}" type="pres">
      <dgm:prSet presAssocID="{6945B975-1175-42B0-872C-5A696715AC8A}" presName="thickLine" presStyleLbl="alignNode1" presStyleIdx="3" presStyleCnt="9"/>
      <dgm:spPr/>
    </dgm:pt>
    <dgm:pt modelId="{C6512C1B-A884-430A-A67B-6424D23E1B72}" type="pres">
      <dgm:prSet presAssocID="{6945B975-1175-42B0-872C-5A696715AC8A}" presName="horz1" presStyleCnt="0"/>
      <dgm:spPr/>
    </dgm:pt>
    <dgm:pt modelId="{6692D9F1-0903-42AB-8DFC-CC21F9484F16}" type="pres">
      <dgm:prSet presAssocID="{6945B975-1175-42B0-872C-5A696715AC8A}" presName="tx1" presStyleLbl="revTx" presStyleIdx="3" presStyleCnt="9"/>
      <dgm:spPr/>
    </dgm:pt>
    <dgm:pt modelId="{4AF52651-8E41-4154-B479-9655ED70256B}" type="pres">
      <dgm:prSet presAssocID="{6945B975-1175-42B0-872C-5A696715AC8A}" presName="vert1" presStyleCnt="0"/>
      <dgm:spPr/>
    </dgm:pt>
    <dgm:pt modelId="{6244B474-2C25-43E5-93F6-DC8263B5D7D0}" type="pres">
      <dgm:prSet presAssocID="{013AE39E-9773-4D8A-8AFE-A773BCA6682F}" presName="thickLine" presStyleLbl="alignNode1" presStyleIdx="4" presStyleCnt="9"/>
      <dgm:spPr/>
    </dgm:pt>
    <dgm:pt modelId="{A59242C5-AD06-4CCF-B794-5E34C368E5E8}" type="pres">
      <dgm:prSet presAssocID="{013AE39E-9773-4D8A-8AFE-A773BCA6682F}" presName="horz1" presStyleCnt="0"/>
      <dgm:spPr/>
    </dgm:pt>
    <dgm:pt modelId="{F9619E5C-B22A-43FF-8592-71E948726AFB}" type="pres">
      <dgm:prSet presAssocID="{013AE39E-9773-4D8A-8AFE-A773BCA6682F}" presName="tx1" presStyleLbl="revTx" presStyleIdx="4" presStyleCnt="9" custScaleY="149754"/>
      <dgm:spPr/>
    </dgm:pt>
    <dgm:pt modelId="{614D1703-132B-44E9-B1ED-5747123C607B}" type="pres">
      <dgm:prSet presAssocID="{013AE39E-9773-4D8A-8AFE-A773BCA6682F}" presName="vert1" presStyleCnt="0"/>
      <dgm:spPr/>
    </dgm:pt>
    <dgm:pt modelId="{BEA2F196-B44D-4F6F-90C9-B288262C935E}" type="pres">
      <dgm:prSet presAssocID="{6C5FC312-E4BF-4E23-9900-9837B4464BBC}" presName="thickLine" presStyleLbl="alignNode1" presStyleIdx="5" presStyleCnt="9"/>
      <dgm:spPr/>
    </dgm:pt>
    <dgm:pt modelId="{D696D2C9-8F96-40E4-8FA9-31B3A9850CDA}" type="pres">
      <dgm:prSet presAssocID="{6C5FC312-E4BF-4E23-9900-9837B4464BBC}" presName="horz1" presStyleCnt="0"/>
      <dgm:spPr/>
    </dgm:pt>
    <dgm:pt modelId="{650EA27D-F698-4EEA-82EB-1E0AA0238DDD}" type="pres">
      <dgm:prSet presAssocID="{6C5FC312-E4BF-4E23-9900-9837B4464BBC}" presName="tx1" presStyleLbl="revTx" presStyleIdx="5" presStyleCnt="9"/>
      <dgm:spPr/>
    </dgm:pt>
    <dgm:pt modelId="{B8FE249E-8F43-4098-A119-694EA37F1A40}" type="pres">
      <dgm:prSet presAssocID="{6C5FC312-E4BF-4E23-9900-9837B4464BBC}" presName="vert1" presStyleCnt="0"/>
      <dgm:spPr/>
    </dgm:pt>
    <dgm:pt modelId="{2049F880-60BC-455F-866E-1BF6F3DB043B}" type="pres">
      <dgm:prSet presAssocID="{9DA3D14E-F69D-4E15-B700-BFC913AA7DC8}" presName="thickLine" presStyleLbl="alignNode1" presStyleIdx="6" presStyleCnt="9"/>
      <dgm:spPr/>
    </dgm:pt>
    <dgm:pt modelId="{B2F30448-01EF-446D-B698-37D73E4F8DDC}" type="pres">
      <dgm:prSet presAssocID="{9DA3D14E-F69D-4E15-B700-BFC913AA7DC8}" presName="horz1" presStyleCnt="0"/>
      <dgm:spPr/>
    </dgm:pt>
    <dgm:pt modelId="{17929113-1E54-4652-A9D1-D0C2B0B470C0}" type="pres">
      <dgm:prSet presAssocID="{9DA3D14E-F69D-4E15-B700-BFC913AA7DC8}" presName="tx1" presStyleLbl="revTx" presStyleIdx="6" presStyleCnt="9"/>
      <dgm:spPr/>
    </dgm:pt>
    <dgm:pt modelId="{6A7F7832-DAFF-403E-BB79-BC0BB7FCC027}" type="pres">
      <dgm:prSet presAssocID="{9DA3D14E-F69D-4E15-B700-BFC913AA7DC8}" presName="vert1" presStyleCnt="0"/>
      <dgm:spPr/>
    </dgm:pt>
    <dgm:pt modelId="{E42B02A4-80E8-4F24-A8CF-FD94D8241AE4}" type="pres">
      <dgm:prSet presAssocID="{3740F5DF-E307-46F0-AD3D-0EB6F579FB27}" presName="thickLine" presStyleLbl="alignNode1" presStyleIdx="7" presStyleCnt="9"/>
      <dgm:spPr/>
    </dgm:pt>
    <dgm:pt modelId="{54B94D4A-3095-4AFE-B238-E0BAD1E6BC44}" type="pres">
      <dgm:prSet presAssocID="{3740F5DF-E307-46F0-AD3D-0EB6F579FB27}" presName="horz1" presStyleCnt="0"/>
      <dgm:spPr/>
    </dgm:pt>
    <dgm:pt modelId="{5F9FE522-729D-4EEA-BD26-FB7EEDAF51C8}" type="pres">
      <dgm:prSet presAssocID="{3740F5DF-E307-46F0-AD3D-0EB6F579FB27}" presName="tx1" presStyleLbl="revTx" presStyleIdx="7" presStyleCnt="9"/>
      <dgm:spPr/>
    </dgm:pt>
    <dgm:pt modelId="{F2B2F4E7-29D8-450F-81F9-AC349A3AF4A8}" type="pres">
      <dgm:prSet presAssocID="{3740F5DF-E307-46F0-AD3D-0EB6F579FB27}" presName="vert1" presStyleCnt="0"/>
      <dgm:spPr/>
    </dgm:pt>
    <dgm:pt modelId="{303C8711-767A-4BB8-AB95-5E7CEBFF4F3E}" type="pres">
      <dgm:prSet presAssocID="{8AA1285D-7AC4-4319-A154-B378D1732B76}" presName="thickLine" presStyleLbl="alignNode1" presStyleIdx="8" presStyleCnt="9"/>
      <dgm:spPr/>
    </dgm:pt>
    <dgm:pt modelId="{6CB9D50D-9ECC-46D3-94C1-80C12B280FAD}" type="pres">
      <dgm:prSet presAssocID="{8AA1285D-7AC4-4319-A154-B378D1732B76}" presName="horz1" presStyleCnt="0"/>
      <dgm:spPr/>
    </dgm:pt>
    <dgm:pt modelId="{5AB9A7E7-E780-49DE-85ED-74A5E1E9F68A}" type="pres">
      <dgm:prSet presAssocID="{8AA1285D-7AC4-4319-A154-B378D1732B76}" presName="tx1" presStyleLbl="revTx" presStyleIdx="8" presStyleCnt="9"/>
      <dgm:spPr/>
    </dgm:pt>
    <dgm:pt modelId="{58E22C96-E7FE-4842-821B-030F2AC77DE5}" type="pres">
      <dgm:prSet presAssocID="{8AA1285D-7AC4-4319-A154-B378D1732B76}" presName="vert1" presStyleCnt="0"/>
      <dgm:spPr/>
    </dgm:pt>
  </dgm:ptLst>
  <dgm:cxnLst>
    <dgm:cxn modelId="{8F0B7306-538F-4896-BA2E-82F7646A8EDC}" type="presOf" srcId="{013AE39E-9773-4D8A-8AFE-A773BCA6682F}" destId="{F9619E5C-B22A-43FF-8592-71E948726AFB}" srcOrd="0" destOrd="0" presId="urn:microsoft.com/office/officeart/2008/layout/LinedList"/>
    <dgm:cxn modelId="{2FB3D107-6131-48F4-BDE6-C12A87ADE83A}" srcId="{E1D743D9-D57B-4A3B-9011-4B1CF827E0EE}" destId="{8AA1285D-7AC4-4319-A154-B378D1732B76}" srcOrd="8" destOrd="0" parTransId="{2AF32813-DC1F-4A2D-8486-13B9208C8B9A}" sibTransId="{9A198002-65A7-4063-B980-4FB3BE77EBB8}"/>
    <dgm:cxn modelId="{A1E96E1B-FB27-4A00-AAB8-330F2151D0D7}" type="presOf" srcId="{EDECF3D3-F325-4648-BDFE-E7C8DBB03650}" destId="{CE7EDD30-6681-430F-AFC2-EB45507251CB}" srcOrd="0" destOrd="0" presId="urn:microsoft.com/office/officeart/2008/layout/LinedList"/>
    <dgm:cxn modelId="{79FB6F26-1B43-41D5-A2E7-4AE48741BF2A}" srcId="{E1D743D9-D57B-4A3B-9011-4B1CF827E0EE}" destId="{6C5FC312-E4BF-4E23-9900-9837B4464BBC}" srcOrd="5" destOrd="0" parTransId="{F67CA8FC-398E-4E98-BB2F-146BFB320EA1}" sibTransId="{99B50F9C-D5DC-4263-B56E-20E903F43ADA}"/>
    <dgm:cxn modelId="{993D5638-D5B9-4B80-8818-E82C12C4290C}" srcId="{E1D743D9-D57B-4A3B-9011-4B1CF827E0EE}" destId="{EDECF3D3-F325-4648-BDFE-E7C8DBB03650}" srcOrd="1" destOrd="0" parTransId="{E2E10D17-7E6C-4048-9B27-E81D5DCED933}" sibTransId="{AB5E03B0-F869-4B81-9C1E-6FCEFDF886F0}"/>
    <dgm:cxn modelId="{9A004939-0D62-4386-A1FF-420D8321A7CA}" type="presOf" srcId="{9DA3D14E-F69D-4E15-B700-BFC913AA7DC8}" destId="{17929113-1E54-4652-A9D1-D0C2B0B470C0}" srcOrd="0" destOrd="0" presId="urn:microsoft.com/office/officeart/2008/layout/LinedList"/>
    <dgm:cxn modelId="{D2BE6466-FDFF-43EF-BD27-F062F673E0BF}" srcId="{E1D743D9-D57B-4A3B-9011-4B1CF827E0EE}" destId="{84CAE5D5-BF59-49C3-A386-169B36591FA9}" srcOrd="2" destOrd="0" parTransId="{7DD0628D-01BB-4CFF-9F3A-4DFA4EFB62B4}" sibTransId="{1F4A4AAC-8D61-45CF-8546-293938C73615}"/>
    <dgm:cxn modelId="{3D9C4451-A993-46E5-A4A3-E1707506FCB6}" type="presOf" srcId="{84CAE5D5-BF59-49C3-A386-169B36591FA9}" destId="{CB920CE9-B530-4BC1-A727-7CA06F2BA645}" srcOrd="0" destOrd="0" presId="urn:microsoft.com/office/officeart/2008/layout/LinedList"/>
    <dgm:cxn modelId="{415CB977-0947-4CAA-8985-2A73E9A0FF85}" srcId="{E1D743D9-D57B-4A3B-9011-4B1CF827E0EE}" destId="{013AE39E-9773-4D8A-8AFE-A773BCA6682F}" srcOrd="4" destOrd="0" parTransId="{6E0452A7-8273-4BB5-BC0A-29A5DD07EDC8}" sibTransId="{C0C9D968-653B-4C35-946A-43C1103C6E9F}"/>
    <dgm:cxn modelId="{D2889985-96D7-48B3-A3F3-330E7FE14CB2}" type="presOf" srcId="{EF44DAB8-67EF-424C-94EF-06FB52D67BB2}" destId="{CBB17863-7CBC-4BEF-A2A6-EE1A9CF9E748}" srcOrd="0" destOrd="0" presId="urn:microsoft.com/office/officeart/2008/layout/LinedList"/>
    <dgm:cxn modelId="{06D26996-70BD-42D3-B5F1-791F94C70930}" type="presOf" srcId="{8AA1285D-7AC4-4319-A154-B378D1732B76}" destId="{5AB9A7E7-E780-49DE-85ED-74A5E1E9F68A}" srcOrd="0" destOrd="0" presId="urn:microsoft.com/office/officeart/2008/layout/LinedList"/>
    <dgm:cxn modelId="{DAD8FA98-F235-4676-BD2D-FF3EE60176F8}" srcId="{E1D743D9-D57B-4A3B-9011-4B1CF827E0EE}" destId="{9DA3D14E-F69D-4E15-B700-BFC913AA7DC8}" srcOrd="6" destOrd="0" parTransId="{D7F6A4F4-5577-4A4D-B4FE-8E42D5E316DB}" sibTransId="{668A622E-291B-4860-B14E-EC04E25D8530}"/>
    <dgm:cxn modelId="{547A00AC-4F5C-4763-B90A-1AF111D1D58F}" srcId="{E1D743D9-D57B-4A3B-9011-4B1CF827E0EE}" destId="{3740F5DF-E307-46F0-AD3D-0EB6F579FB27}" srcOrd="7" destOrd="0" parTransId="{43091389-C740-435B-BF14-A090C66B6DB9}" sibTransId="{EE163C79-BE0D-45FD-92CF-5517708D8E96}"/>
    <dgm:cxn modelId="{187A7AAC-16AE-457E-8B12-D5D717888F67}" srcId="{E1D743D9-D57B-4A3B-9011-4B1CF827E0EE}" destId="{6945B975-1175-42B0-872C-5A696715AC8A}" srcOrd="3" destOrd="0" parTransId="{ABA6117D-B311-404F-B8F3-83278B4B7556}" sibTransId="{A6970C8E-AA61-4E60-9067-F1D2FB0C4273}"/>
    <dgm:cxn modelId="{681C17AF-4E70-46B9-BA2E-5D54B51051EE}" type="presOf" srcId="{6945B975-1175-42B0-872C-5A696715AC8A}" destId="{6692D9F1-0903-42AB-8DFC-CC21F9484F16}" srcOrd="0" destOrd="0" presId="urn:microsoft.com/office/officeart/2008/layout/LinedList"/>
    <dgm:cxn modelId="{A2D76FBF-6015-49FF-A586-1BDF9A35B7D9}" type="presOf" srcId="{E1D743D9-D57B-4A3B-9011-4B1CF827E0EE}" destId="{6A95FF08-85D8-457A-9274-F5894F1339F0}" srcOrd="0" destOrd="0" presId="urn:microsoft.com/office/officeart/2008/layout/LinedList"/>
    <dgm:cxn modelId="{4ACA1AC0-5ED8-47D6-B7DC-E943B69EF77B}" srcId="{E1D743D9-D57B-4A3B-9011-4B1CF827E0EE}" destId="{EF44DAB8-67EF-424C-94EF-06FB52D67BB2}" srcOrd="0" destOrd="0" parTransId="{74DF72DC-6EAA-4AA9-9CEA-BD5D4BF61FEC}" sibTransId="{BE27E206-E254-4EE3-8E96-CEF5D04C7DD2}"/>
    <dgm:cxn modelId="{D87051C2-9A9B-4A49-A552-4AC0B4136A74}" type="presOf" srcId="{3740F5DF-E307-46F0-AD3D-0EB6F579FB27}" destId="{5F9FE522-729D-4EEA-BD26-FB7EEDAF51C8}" srcOrd="0" destOrd="0" presId="urn:microsoft.com/office/officeart/2008/layout/LinedList"/>
    <dgm:cxn modelId="{901B5FD0-7AAA-4AAE-A37B-B69F57F47394}" type="presOf" srcId="{6C5FC312-E4BF-4E23-9900-9837B4464BBC}" destId="{650EA27D-F698-4EEA-82EB-1E0AA0238DDD}" srcOrd="0" destOrd="0" presId="urn:microsoft.com/office/officeart/2008/layout/LinedList"/>
    <dgm:cxn modelId="{FDAB6C24-0DFF-4D8F-8FBA-E426C6F6D15D}" type="presParOf" srcId="{6A95FF08-85D8-457A-9274-F5894F1339F0}" destId="{3B08BDB5-E70D-4C0A-8F7B-98CD34722E3E}" srcOrd="0" destOrd="0" presId="urn:microsoft.com/office/officeart/2008/layout/LinedList"/>
    <dgm:cxn modelId="{05F56662-D8C5-4B28-ACE2-F4CEADDDD9D4}" type="presParOf" srcId="{6A95FF08-85D8-457A-9274-F5894F1339F0}" destId="{F6AE9F61-9E04-4B09-B1AE-A68541AC4D59}" srcOrd="1" destOrd="0" presId="urn:microsoft.com/office/officeart/2008/layout/LinedList"/>
    <dgm:cxn modelId="{C9CACEBA-42D3-4CEB-86BD-E84370278FAC}" type="presParOf" srcId="{F6AE9F61-9E04-4B09-B1AE-A68541AC4D59}" destId="{CBB17863-7CBC-4BEF-A2A6-EE1A9CF9E748}" srcOrd="0" destOrd="0" presId="urn:microsoft.com/office/officeart/2008/layout/LinedList"/>
    <dgm:cxn modelId="{5A175559-06F4-4C5C-97EC-095D68F2FE50}" type="presParOf" srcId="{F6AE9F61-9E04-4B09-B1AE-A68541AC4D59}" destId="{FE316623-B6F7-47BA-A5FC-778A977CD9D1}" srcOrd="1" destOrd="0" presId="urn:microsoft.com/office/officeart/2008/layout/LinedList"/>
    <dgm:cxn modelId="{7ED3C189-B4CD-4033-8204-8A97212FDE7E}" type="presParOf" srcId="{6A95FF08-85D8-457A-9274-F5894F1339F0}" destId="{0F3D31B7-9C48-429A-A47A-F73AA4AA216A}" srcOrd="2" destOrd="0" presId="urn:microsoft.com/office/officeart/2008/layout/LinedList"/>
    <dgm:cxn modelId="{20B6AB95-B297-48F6-AB20-1D98A58B4D19}" type="presParOf" srcId="{6A95FF08-85D8-457A-9274-F5894F1339F0}" destId="{F56C83B3-5D02-4C99-ABA2-73590DA28E96}" srcOrd="3" destOrd="0" presId="urn:microsoft.com/office/officeart/2008/layout/LinedList"/>
    <dgm:cxn modelId="{0F3A709A-2AFE-447C-A2B7-DE76F098D060}" type="presParOf" srcId="{F56C83B3-5D02-4C99-ABA2-73590DA28E96}" destId="{CE7EDD30-6681-430F-AFC2-EB45507251CB}" srcOrd="0" destOrd="0" presId="urn:microsoft.com/office/officeart/2008/layout/LinedList"/>
    <dgm:cxn modelId="{33554400-8D5F-4813-98E6-6354E41FE668}" type="presParOf" srcId="{F56C83B3-5D02-4C99-ABA2-73590DA28E96}" destId="{2F215AC2-211C-4578-9D6C-C89DDB565119}" srcOrd="1" destOrd="0" presId="urn:microsoft.com/office/officeart/2008/layout/LinedList"/>
    <dgm:cxn modelId="{B03AEBC7-C049-4691-8615-3AB1377D785D}" type="presParOf" srcId="{6A95FF08-85D8-457A-9274-F5894F1339F0}" destId="{1AB8143C-3EB6-467D-A85A-307B68666299}" srcOrd="4" destOrd="0" presId="urn:microsoft.com/office/officeart/2008/layout/LinedList"/>
    <dgm:cxn modelId="{C8F62A7D-C72F-4146-8833-4A042BC5D79B}" type="presParOf" srcId="{6A95FF08-85D8-457A-9274-F5894F1339F0}" destId="{015ECEF4-26FD-47BC-8600-CCF83D3C069F}" srcOrd="5" destOrd="0" presId="urn:microsoft.com/office/officeart/2008/layout/LinedList"/>
    <dgm:cxn modelId="{D66568E2-F48E-4D00-841A-DF24444BEAB1}" type="presParOf" srcId="{015ECEF4-26FD-47BC-8600-CCF83D3C069F}" destId="{CB920CE9-B530-4BC1-A727-7CA06F2BA645}" srcOrd="0" destOrd="0" presId="urn:microsoft.com/office/officeart/2008/layout/LinedList"/>
    <dgm:cxn modelId="{48EFBDA3-5BC6-4122-A539-AAC0E82CE5C8}" type="presParOf" srcId="{015ECEF4-26FD-47BC-8600-CCF83D3C069F}" destId="{F499207A-905F-485F-9E5C-DB90E18EE871}" srcOrd="1" destOrd="0" presId="urn:microsoft.com/office/officeart/2008/layout/LinedList"/>
    <dgm:cxn modelId="{26EB40CC-B119-480B-9BC3-F876D8983CC0}" type="presParOf" srcId="{6A95FF08-85D8-457A-9274-F5894F1339F0}" destId="{F8A0291A-F46A-459A-BCB4-FFC523411C78}" srcOrd="6" destOrd="0" presId="urn:microsoft.com/office/officeart/2008/layout/LinedList"/>
    <dgm:cxn modelId="{36623517-36AA-42AA-8C6D-42CF23042845}" type="presParOf" srcId="{6A95FF08-85D8-457A-9274-F5894F1339F0}" destId="{C6512C1B-A884-430A-A67B-6424D23E1B72}" srcOrd="7" destOrd="0" presId="urn:microsoft.com/office/officeart/2008/layout/LinedList"/>
    <dgm:cxn modelId="{1920C37D-6703-4A22-B115-43DC13B5C92C}" type="presParOf" srcId="{C6512C1B-A884-430A-A67B-6424D23E1B72}" destId="{6692D9F1-0903-42AB-8DFC-CC21F9484F16}" srcOrd="0" destOrd="0" presId="urn:microsoft.com/office/officeart/2008/layout/LinedList"/>
    <dgm:cxn modelId="{88B60F82-506A-4D60-AFA0-456FB39B6127}" type="presParOf" srcId="{C6512C1B-A884-430A-A67B-6424D23E1B72}" destId="{4AF52651-8E41-4154-B479-9655ED70256B}" srcOrd="1" destOrd="0" presId="urn:microsoft.com/office/officeart/2008/layout/LinedList"/>
    <dgm:cxn modelId="{ACA838C3-1CA2-4762-932B-42F8B8E95504}" type="presParOf" srcId="{6A95FF08-85D8-457A-9274-F5894F1339F0}" destId="{6244B474-2C25-43E5-93F6-DC8263B5D7D0}" srcOrd="8" destOrd="0" presId="urn:microsoft.com/office/officeart/2008/layout/LinedList"/>
    <dgm:cxn modelId="{19BAE05C-0146-41D9-B881-2C9C7426E9DD}" type="presParOf" srcId="{6A95FF08-85D8-457A-9274-F5894F1339F0}" destId="{A59242C5-AD06-4CCF-B794-5E34C368E5E8}" srcOrd="9" destOrd="0" presId="urn:microsoft.com/office/officeart/2008/layout/LinedList"/>
    <dgm:cxn modelId="{27CDC860-738A-400E-ACDB-4991C5B35908}" type="presParOf" srcId="{A59242C5-AD06-4CCF-B794-5E34C368E5E8}" destId="{F9619E5C-B22A-43FF-8592-71E948726AFB}" srcOrd="0" destOrd="0" presId="urn:microsoft.com/office/officeart/2008/layout/LinedList"/>
    <dgm:cxn modelId="{9A479EEA-30B1-46CE-A7B1-B62D3753D0F2}" type="presParOf" srcId="{A59242C5-AD06-4CCF-B794-5E34C368E5E8}" destId="{614D1703-132B-44E9-B1ED-5747123C607B}" srcOrd="1" destOrd="0" presId="urn:microsoft.com/office/officeart/2008/layout/LinedList"/>
    <dgm:cxn modelId="{42CBC77A-3D72-4D93-9FDC-D835EBC07025}" type="presParOf" srcId="{6A95FF08-85D8-457A-9274-F5894F1339F0}" destId="{BEA2F196-B44D-4F6F-90C9-B288262C935E}" srcOrd="10" destOrd="0" presId="urn:microsoft.com/office/officeart/2008/layout/LinedList"/>
    <dgm:cxn modelId="{53D39F56-8AFF-4260-82C3-6E1F22FBC71E}" type="presParOf" srcId="{6A95FF08-85D8-457A-9274-F5894F1339F0}" destId="{D696D2C9-8F96-40E4-8FA9-31B3A9850CDA}" srcOrd="11" destOrd="0" presId="urn:microsoft.com/office/officeart/2008/layout/LinedList"/>
    <dgm:cxn modelId="{2D75DD2A-6325-45DC-AB9F-1CF4A0EDE525}" type="presParOf" srcId="{D696D2C9-8F96-40E4-8FA9-31B3A9850CDA}" destId="{650EA27D-F698-4EEA-82EB-1E0AA0238DDD}" srcOrd="0" destOrd="0" presId="urn:microsoft.com/office/officeart/2008/layout/LinedList"/>
    <dgm:cxn modelId="{8381D08E-DC7F-4D15-9D03-9DC571BC3F43}" type="presParOf" srcId="{D696D2C9-8F96-40E4-8FA9-31B3A9850CDA}" destId="{B8FE249E-8F43-4098-A119-694EA37F1A40}" srcOrd="1" destOrd="0" presId="urn:microsoft.com/office/officeart/2008/layout/LinedList"/>
    <dgm:cxn modelId="{314316F7-6C7E-459C-94B8-603DB732FBF5}" type="presParOf" srcId="{6A95FF08-85D8-457A-9274-F5894F1339F0}" destId="{2049F880-60BC-455F-866E-1BF6F3DB043B}" srcOrd="12" destOrd="0" presId="urn:microsoft.com/office/officeart/2008/layout/LinedList"/>
    <dgm:cxn modelId="{A48C6E0A-1D48-4C3A-9E79-9B57D8858ACF}" type="presParOf" srcId="{6A95FF08-85D8-457A-9274-F5894F1339F0}" destId="{B2F30448-01EF-446D-B698-37D73E4F8DDC}" srcOrd="13" destOrd="0" presId="urn:microsoft.com/office/officeart/2008/layout/LinedList"/>
    <dgm:cxn modelId="{1A763BBF-F8F4-4CF3-9F50-CF19DEDC2C56}" type="presParOf" srcId="{B2F30448-01EF-446D-B698-37D73E4F8DDC}" destId="{17929113-1E54-4652-A9D1-D0C2B0B470C0}" srcOrd="0" destOrd="0" presId="urn:microsoft.com/office/officeart/2008/layout/LinedList"/>
    <dgm:cxn modelId="{E25C1162-59DE-4D4E-8C8A-EED6DB0FD16A}" type="presParOf" srcId="{B2F30448-01EF-446D-B698-37D73E4F8DDC}" destId="{6A7F7832-DAFF-403E-BB79-BC0BB7FCC027}" srcOrd="1" destOrd="0" presId="urn:microsoft.com/office/officeart/2008/layout/LinedList"/>
    <dgm:cxn modelId="{C93FBB85-8259-447E-8EB6-5344BADFBEAE}" type="presParOf" srcId="{6A95FF08-85D8-457A-9274-F5894F1339F0}" destId="{E42B02A4-80E8-4F24-A8CF-FD94D8241AE4}" srcOrd="14" destOrd="0" presId="urn:microsoft.com/office/officeart/2008/layout/LinedList"/>
    <dgm:cxn modelId="{C0F5AF21-72C4-4D28-A765-3E104682E735}" type="presParOf" srcId="{6A95FF08-85D8-457A-9274-F5894F1339F0}" destId="{54B94D4A-3095-4AFE-B238-E0BAD1E6BC44}" srcOrd="15" destOrd="0" presId="urn:microsoft.com/office/officeart/2008/layout/LinedList"/>
    <dgm:cxn modelId="{7BB971B4-BD1F-40DD-A64A-98CA426FD152}" type="presParOf" srcId="{54B94D4A-3095-4AFE-B238-E0BAD1E6BC44}" destId="{5F9FE522-729D-4EEA-BD26-FB7EEDAF51C8}" srcOrd="0" destOrd="0" presId="urn:microsoft.com/office/officeart/2008/layout/LinedList"/>
    <dgm:cxn modelId="{C56272F2-388D-4D73-A5D1-8E56282C05E9}" type="presParOf" srcId="{54B94D4A-3095-4AFE-B238-E0BAD1E6BC44}" destId="{F2B2F4E7-29D8-450F-81F9-AC349A3AF4A8}" srcOrd="1" destOrd="0" presId="urn:microsoft.com/office/officeart/2008/layout/LinedList"/>
    <dgm:cxn modelId="{DAA40A41-FB45-467B-B2E6-32D4423D5949}" type="presParOf" srcId="{6A95FF08-85D8-457A-9274-F5894F1339F0}" destId="{303C8711-767A-4BB8-AB95-5E7CEBFF4F3E}" srcOrd="16" destOrd="0" presId="urn:microsoft.com/office/officeart/2008/layout/LinedList"/>
    <dgm:cxn modelId="{2409D18A-ADB3-4F04-B51D-1C5ABC7CF435}" type="presParOf" srcId="{6A95FF08-85D8-457A-9274-F5894F1339F0}" destId="{6CB9D50D-9ECC-46D3-94C1-80C12B280FAD}" srcOrd="17" destOrd="0" presId="urn:microsoft.com/office/officeart/2008/layout/LinedList"/>
    <dgm:cxn modelId="{1F3B31DD-E77F-456A-87C4-F1AAD9DDC8DB}" type="presParOf" srcId="{6CB9D50D-9ECC-46D3-94C1-80C12B280FAD}" destId="{5AB9A7E7-E780-49DE-85ED-74A5E1E9F68A}" srcOrd="0" destOrd="0" presId="urn:microsoft.com/office/officeart/2008/layout/LinedList"/>
    <dgm:cxn modelId="{3FA63BB2-B1C3-453D-8784-7A0CC58CD76C}" type="presParOf" srcId="{6CB9D50D-9ECC-46D3-94C1-80C12B280FAD}" destId="{58E22C96-E7FE-4842-821B-030F2AC77D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D46CD0-25C4-49D0-939F-BE351D8C929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79C4E64-16DC-41C8-9831-6BA2F420CACD}">
      <dgm:prSet/>
      <dgm:spPr/>
      <dgm:t>
        <a:bodyPr/>
        <a:lstStyle/>
        <a:p>
          <a:pPr>
            <a:lnSpc>
              <a:spcPct val="100000"/>
            </a:lnSpc>
          </a:pPr>
          <a:r>
            <a:rPr lang="pt-BR"/>
            <a:t>Como se alcança validade e rigor na pesquisa qualitativa?</a:t>
          </a:r>
          <a:endParaRPr lang="en-US"/>
        </a:p>
      </dgm:t>
    </dgm:pt>
    <dgm:pt modelId="{0BBEABC4-E900-466D-A839-74DC2D71AACD}" type="parTrans" cxnId="{EFEE6B65-69B9-4215-B41F-801154052593}">
      <dgm:prSet/>
      <dgm:spPr/>
      <dgm:t>
        <a:bodyPr/>
        <a:lstStyle/>
        <a:p>
          <a:endParaRPr lang="en-US"/>
        </a:p>
      </dgm:t>
    </dgm:pt>
    <dgm:pt modelId="{1BF0EB06-96EF-436C-9908-967D77C721B2}" type="sibTrans" cxnId="{EFEE6B65-69B9-4215-B41F-801154052593}">
      <dgm:prSet/>
      <dgm:spPr/>
      <dgm:t>
        <a:bodyPr/>
        <a:lstStyle/>
        <a:p>
          <a:endParaRPr lang="en-US"/>
        </a:p>
      </dgm:t>
    </dgm:pt>
    <dgm:pt modelId="{311381E7-49AB-4BEA-B759-50EAE862685E}">
      <dgm:prSet/>
      <dgm:spPr/>
      <dgm:t>
        <a:bodyPr/>
        <a:lstStyle/>
        <a:p>
          <a:pPr>
            <a:lnSpc>
              <a:spcPct val="100000"/>
            </a:lnSpc>
          </a:pPr>
          <a:r>
            <a:rPr lang="pt-BR"/>
            <a:t>Como abordar ou incluir esses critérios no projeto de pesquisa?</a:t>
          </a:r>
          <a:endParaRPr lang="en-US"/>
        </a:p>
      </dgm:t>
    </dgm:pt>
    <dgm:pt modelId="{A7544B73-B771-4EC3-99BE-1A1C424B95F3}" type="parTrans" cxnId="{73785CEE-93EA-409D-9E98-82327EA9D29A}">
      <dgm:prSet/>
      <dgm:spPr/>
      <dgm:t>
        <a:bodyPr/>
        <a:lstStyle/>
        <a:p>
          <a:endParaRPr lang="en-US"/>
        </a:p>
      </dgm:t>
    </dgm:pt>
    <dgm:pt modelId="{A0412F0A-9C86-4E32-BC4D-08D4EFC83848}" type="sibTrans" cxnId="{73785CEE-93EA-409D-9E98-82327EA9D29A}">
      <dgm:prSet/>
      <dgm:spPr/>
      <dgm:t>
        <a:bodyPr/>
        <a:lstStyle/>
        <a:p>
          <a:endParaRPr lang="en-US"/>
        </a:p>
      </dgm:t>
    </dgm:pt>
    <dgm:pt modelId="{DFB4392E-F18C-4CFB-9C56-AE51571D7D7D}" type="pres">
      <dgm:prSet presAssocID="{E6D46CD0-25C4-49D0-939F-BE351D8C9295}" presName="root" presStyleCnt="0">
        <dgm:presLayoutVars>
          <dgm:dir/>
          <dgm:resizeHandles val="exact"/>
        </dgm:presLayoutVars>
      </dgm:prSet>
      <dgm:spPr/>
    </dgm:pt>
    <dgm:pt modelId="{A0D29016-66C9-4824-B71E-E0EA1B2E6EA5}" type="pres">
      <dgm:prSet presAssocID="{B79C4E64-16DC-41C8-9831-6BA2F420CACD}" presName="compNode" presStyleCnt="0"/>
      <dgm:spPr/>
    </dgm:pt>
    <dgm:pt modelId="{F9633ABE-BF44-4551-8F05-10228743FFC7}" type="pres">
      <dgm:prSet presAssocID="{B79C4E64-16DC-41C8-9831-6BA2F420CACD}" presName="bgRect" presStyleLbl="bgShp" presStyleIdx="0" presStyleCnt="2"/>
      <dgm:spPr/>
    </dgm:pt>
    <dgm:pt modelId="{5ABC7105-7C95-485F-833A-97B334B6BBB9}" type="pres">
      <dgm:prSet presAssocID="{B79C4E64-16DC-41C8-9831-6BA2F420CAC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5E5A7BC5-F8FA-438B-822C-42A5962DC593}" type="pres">
      <dgm:prSet presAssocID="{B79C4E64-16DC-41C8-9831-6BA2F420CACD}" presName="spaceRect" presStyleCnt="0"/>
      <dgm:spPr/>
    </dgm:pt>
    <dgm:pt modelId="{03F2CECB-4555-4A0B-B73D-99EF0A319201}" type="pres">
      <dgm:prSet presAssocID="{B79C4E64-16DC-41C8-9831-6BA2F420CACD}" presName="parTx" presStyleLbl="revTx" presStyleIdx="0" presStyleCnt="2">
        <dgm:presLayoutVars>
          <dgm:chMax val="0"/>
          <dgm:chPref val="0"/>
        </dgm:presLayoutVars>
      </dgm:prSet>
      <dgm:spPr/>
    </dgm:pt>
    <dgm:pt modelId="{652FA94A-7022-462D-A39C-24147657AAF4}" type="pres">
      <dgm:prSet presAssocID="{1BF0EB06-96EF-436C-9908-967D77C721B2}" presName="sibTrans" presStyleCnt="0"/>
      <dgm:spPr/>
    </dgm:pt>
    <dgm:pt modelId="{EFD75AE3-6BC9-428C-85DD-1C172991A4A7}" type="pres">
      <dgm:prSet presAssocID="{311381E7-49AB-4BEA-B759-50EAE862685E}" presName="compNode" presStyleCnt="0"/>
      <dgm:spPr/>
    </dgm:pt>
    <dgm:pt modelId="{3263A177-C740-471D-AF83-6CC3B074C895}" type="pres">
      <dgm:prSet presAssocID="{311381E7-49AB-4BEA-B759-50EAE862685E}" presName="bgRect" presStyleLbl="bgShp" presStyleIdx="1" presStyleCnt="2"/>
      <dgm:spPr/>
    </dgm:pt>
    <dgm:pt modelId="{0FCB4C9D-790E-4B23-80D5-6F6EF57130CF}" type="pres">
      <dgm:prSet presAssocID="{311381E7-49AB-4BEA-B759-50EAE862685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spas"/>
        </a:ext>
      </dgm:extLst>
    </dgm:pt>
    <dgm:pt modelId="{3703FFF0-C0DC-465F-B095-1C48279528E2}" type="pres">
      <dgm:prSet presAssocID="{311381E7-49AB-4BEA-B759-50EAE862685E}" presName="spaceRect" presStyleCnt="0"/>
      <dgm:spPr/>
    </dgm:pt>
    <dgm:pt modelId="{19CA4FE1-EB7C-4D82-AC01-BD48D308730A}" type="pres">
      <dgm:prSet presAssocID="{311381E7-49AB-4BEA-B759-50EAE862685E}" presName="parTx" presStyleLbl="revTx" presStyleIdx="1" presStyleCnt="2">
        <dgm:presLayoutVars>
          <dgm:chMax val="0"/>
          <dgm:chPref val="0"/>
        </dgm:presLayoutVars>
      </dgm:prSet>
      <dgm:spPr/>
    </dgm:pt>
  </dgm:ptLst>
  <dgm:cxnLst>
    <dgm:cxn modelId="{EFEE6B65-69B9-4215-B41F-801154052593}" srcId="{E6D46CD0-25C4-49D0-939F-BE351D8C9295}" destId="{B79C4E64-16DC-41C8-9831-6BA2F420CACD}" srcOrd="0" destOrd="0" parTransId="{0BBEABC4-E900-466D-A839-74DC2D71AACD}" sibTransId="{1BF0EB06-96EF-436C-9908-967D77C721B2}"/>
    <dgm:cxn modelId="{60A56C9B-4095-41A3-88A1-3EF4ECA2763A}" type="presOf" srcId="{311381E7-49AB-4BEA-B759-50EAE862685E}" destId="{19CA4FE1-EB7C-4D82-AC01-BD48D308730A}" srcOrd="0" destOrd="0" presId="urn:microsoft.com/office/officeart/2018/2/layout/IconVerticalSolidList"/>
    <dgm:cxn modelId="{6A9D05A4-E298-4B65-B098-D4500442FA2D}" type="presOf" srcId="{E6D46CD0-25C4-49D0-939F-BE351D8C9295}" destId="{DFB4392E-F18C-4CFB-9C56-AE51571D7D7D}" srcOrd="0" destOrd="0" presId="urn:microsoft.com/office/officeart/2018/2/layout/IconVerticalSolidList"/>
    <dgm:cxn modelId="{830048AC-1134-4136-87A9-F2F6330308B2}" type="presOf" srcId="{B79C4E64-16DC-41C8-9831-6BA2F420CACD}" destId="{03F2CECB-4555-4A0B-B73D-99EF0A319201}" srcOrd="0" destOrd="0" presId="urn:microsoft.com/office/officeart/2018/2/layout/IconVerticalSolidList"/>
    <dgm:cxn modelId="{73785CEE-93EA-409D-9E98-82327EA9D29A}" srcId="{E6D46CD0-25C4-49D0-939F-BE351D8C9295}" destId="{311381E7-49AB-4BEA-B759-50EAE862685E}" srcOrd="1" destOrd="0" parTransId="{A7544B73-B771-4EC3-99BE-1A1C424B95F3}" sibTransId="{A0412F0A-9C86-4E32-BC4D-08D4EFC83848}"/>
    <dgm:cxn modelId="{1A1070AA-DDBB-4AE5-9137-F7BCDA7548CF}" type="presParOf" srcId="{DFB4392E-F18C-4CFB-9C56-AE51571D7D7D}" destId="{A0D29016-66C9-4824-B71E-E0EA1B2E6EA5}" srcOrd="0" destOrd="0" presId="urn:microsoft.com/office/officeart/2018/2/layout/IconVerticalSolidList"/>
    <dgm:cxn modelId="{22651766-CFF9-45D6-AF42-22BF008FFC7A}" type="presParOf" srcId="{A0D29016-66C9-4824-B71E-E0EA1B2E6EA5}" destId="{F9633ABE-BF44-4551-8F05-10228743FFC7}" srcOrd="0" destOrd="0" presId="urn:microsoft.com/office/officeart/2018/2/layout/IconVerticalSolidList"/>
    <dgm:cxn modelId="{E9B461B2-D4EA-4622-9A2A-549E9070E80B}" type="presParOf" srcId="{A0D29016-66C9-4824-B71E-E0EA1B2E6EA5}" destId="{5ABC7105-7C95-485F-833A-97B334B6BBB9}" srcOrd="1" destOrd="0" presId="urn:microsoft.com/office/officeart/2018/2/layout/IconVerticalSolidList"/>
    <dgm:cxn modelId="{1A3BE979-1679-45F8-96DB-C2ACDE6713E5}" type="presParOf" srcId="{A0D29016-66C9-4824-B71E-E0EA1B2E6EA5}" destId="{5E5A7BC5-F8FA-438B-822C-42A5962DC593}" srcOrd="2" destOrd="0" presId="urn:microsoft.com/office/officeart/2018/2/layout/IconVerticalSolidList"/>
    <dgm:cxn modelId="{1B250162-15C6-4770-8A77-B548A54EFC3A}" type="presParOf" srcId="{A0D29016-66C9-4824-B71E-E0EA1B2E6EA5}" destId="{03F2CECB-4555-4A0B-B73D-99EF0A319201}" srcOrd="3" destOrd="0" presId="urn:microsoft.com/office/officeart/2018/2/layout/IconVerticalSolidList"/>
    <dgm:cxn modelId="{382466B6-5A72-4946-84A2-BC7E6F5A1DEE}" type="presParOf" srcId="{DFB4392E-F18C-4CFB-9C56-AE51571D7D7D}" destId="{652FA94A-7022-462D-A39C-24147657AAF4}" srcOrd="1" destOrd="0" presId="urn:microsoft.com/office/officeart/2018/2/layout/IconVerticalSolidList"/>
    <dgm:cxn modelId="{449B30B0-EC00-40FB-B482-9A1DCA7C9CA9}" type="presParOf" srcId="{DFB4392E-F18C-4CFB-9C56-AE51571D7D7D}" destId="{EFD75AE3-6BC9-428C-85DD-1C172991A4A7}" srcOrd="2" destOrd="0" presId="urn:microsoft.com/office/officeart/2018/2/layout/IconVerticalSolidList"/>
    <dgm:cxn modelId="{5C1FE5F4-9C5D-40A9-A570-77A0A19AAE11}" type="presParOf" srcId="{EFD75AE3-6BC9-428C-85DD-1C172991A4A7}" destId="{3263A177-C740-471D-AF83-6CC3B074C895}" srcOrd="0" destOrd="0" presId="urn:microsoft.com/office/officeart/2018/2/layout/IconVerticalSolidList"/>
    <dgm:cxn modelId="{760D17CD-ADE8-4C0E-8959-E6E5B83032D4}" type="presParOf" srcId="{EFD75AE3-6BC9-428C-85DD-1C172991A4A7}" destId="{0FCB4C9D-790E-4B23-80D5-6F6EF57130CF}" srcOrd="1" destOrd="0" presId="urn:microsoft.com/office/officeart/2018/2/layout/IconVerticalSolidList"/>
    <dgm:cxn modelId="{D694045D-AEA7-4799-A0DD-A6589D3BA244}" type="presParOf" srcId="{EFD75AE3-6BC9-428C-85DD-1C172991A4A7}" destId="{3703FFF0-C0DC-465F-B095-1C48279528E2}" srcOrd="2" destOrd="0" presId="urn:microsoft.com/office/officeart/2018/2/layout/IconVerticalSolidList"/>
    <dgm:cxn modelId="{2966D9D6-2C11-4AEC-9683-3D9AD686D0D6}" type="presParOf" srcId="{EFD75AE3-6BC9-428C-85DD-1C172991A4A7}" destId="{19CA4FE1-EB7C-4D82-AC01-BD48D30873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00DB02-A817-4B1F-8CE7-025A98E0C56C}" type="doc">
      <dgm:prSet loTypeId="urn:microsoft.com/office/officeart/2005/8/layout/hierarchy1" loCatId="hierarchy" qsTypeId="urn:microsoft.com/office/officeart/2005/8/quickstyle/simple1" qsCatId="simple" csTypeId="urn:microsoft.com/office/officeart/2005/8/colors/accent3_1" csCatId="accent3" phldr="1"/>
      <dgm:spPr/>
      <dgm:t>
        <a:bodyPr/>
        <a:lstStyle/>
        <a:p>
          <a:endParaRPr lang="en-US"/>
        </a:p>
      </dgm:t>
    </dgm:pt>
    <dgm:pt modelId="{6CE7E9D5-14E2-4179-9C34-52ECB8B77064}">
      <dgm:prSet/>
      <dgm:spPr/>
      <dgm:t>
        <a:bodyPr/>
        <a:lstStyle/>
        <a:p>
          <a:pPr>
            <a:defRPr cap="all"/>
          </a:pPr>
          <a:r>
            <a:rPr lang="pt-BR"/>
            <a:t>envolve a precisão dos métodos e técnicas de pesquisa</a:t>
          </a:r>
          <a:endParaRPr lang="en-US"/>
        </a:p>
      </dgm:t>
    </dgm:pt>
    <dgm:pt modelId="{96A2187F-D138-4F76-AF31-A036B4D7227B}" type="parTrans" cxnId="{DF5577EF-49A5-4ECE-8B24-D6EC718F508C}">
      <dgm:prSet/>
      <dgm:spPr/>
      <dgm:t>
        <a:bodyPr/>
        <a:lstStyle/>
        <a:p>
          <a:endParaRPr lang="en-US"/>
        </a:p>
      </dgm:t>
    </dgm:pt>
    <dgm:pt modelId="{CF0C874A-69E0-49F8-8C27-0B3A4B57E22D}" type="sibTrans" cxnId="{DF5577EF-49A5-4ECE-8B24-D6EC718F508C}">
      <dgm:prSet/>
      <dgm:spPr/>
      <dgm:t>
        <a:bodyPr/>
        <a:lstStyle/>
        <a:p>
          <a:endParaRPr lang="en-US"/>
        </a:p>
      </dgm:t>
    </dgm:pt>
    <dgm:pt modelId="{A8E4D427-F4BC-4842-A5A9-8065F9EC097C}">
      <dgm:prSet/>
      <dgm:spPr/>
      <dgm:t>
        <a:bodyPr/>
        <a:lstStyle/>
        <a:p>
          <a:pPr>
            <a:defRPr cap="all"/>
          </a:pPr>
          <a:r>
            <a:rPr lang="pt-BR"/>
            <a:t>se relaciona à replicabilidade das descobertas científicas, enquanto a validade refere-se à sua exatidão.</a:t>
          </a:r>
          <a:endParaRPr lang="en-US"/>
        </a:p>
      </dgm:t>
    </dgm:pt>
    <dgm:pt modelId="{51F65E51-834F-4394-8AB0-93D1811FFD9E}" type="parTrans" cxnId="{C2A6D827-CE93-46CE-8A19-4F46B3DB8355}">
      <dgm:prSet/>
      <dgm:spPr/>
      <dgm:t>
        <a:bodyPr/>
        <a:lstStyle/>
        <a:p>
          <a:endParaRPr lang="en-US"/>
        </a:p>
      </dgm:t>
    </dgm:pt>
    <dgm:pt modelId="{766E955F-6BF9-41E7-93F2-6E8AC843FAEA}" type="sibTrans" cxnId="{C2A6D827-CE93-46CE-8A19-4F46B3DB8355}">
      <dgm:prSet/>
      <dgm:spPr/>
      <dgm:t>
        <a:bodyPr/>
        <a:lstStyle/>
        <a:p>
          <a:endParaRPr lang="en-US"/>
        </a:p>
      </dgm:t>
    </dgm:pt>
    <dgm:pt modelId="{DDA28C50-A1AA-4647-B32A-C4022EF836F9}" type="pres">
      <dgm:prSet presAssocID="{7C00DB02-A817-4B1F-8CE7-025A98E0C56C}" presName="hierChild1" presStyleCnt="0">
        <dgm:presLayoutVars>
          <dgm:chPref val="1"/>
          <dgm:dir/>
          <dgm:animOne val="branch"/>
          <dgm:animLvl val="lvl"/>
          <dgm:resizeHandles/>
        </dgm:presLayoutVars>
      </dgm:prSet>
      <dgm:spPr/>
    </dgm:pt>
    <dgm:pt modelId="{A2EE761A-7A0B-4600-97CE-8B91BB900177}" type="pres">
      <dgm:prSet presAssocID="{6CE7E9D5-14E2-4179-9C34-52ECB8B77064}" presName="hierRoot1" presStyleCnt="0"/>
      <dgm:spPr/>
    </dgm:pt>
    <dgm:pt modelId="{1EE26B2E-25A7-4FAF-B7B2-91CE343A3F76}" type="pres">
      <dgm:prSet presAssocID="{6CE7E9D5-14E2-4179-9C34-52ECB8B77064}" presName="composite" presStyleCnt="0"/>
      <dgm:spPr/>
    </dgm:pt>
    <dgm:pt modelId="{E3F402C7-0270-49CA-B071-80A9F3C8DD9F}" type="pres">
      <dgm:prSet presAssocID="{6CE7E9D5-14E2-4179-9C34-52ECB8B77064}" presName="background" presStyleLbl="node0" presStyleIdx="0" presStyleCnt="2"/>
      <dgm:spPr/>
    </dgm:pt>
    <dgm:pt modelId="{B6DB17DF-D683-4275-94F4-4AF839F75D1A}" type="pres">
      <dgm:prSet presAssocID="{6CE7E9D5-14E2-4179-9C34-52ECB8B77064}" presName="text" presStyleLbl="fgAcc0" presStyleIdx="0" presStyleCnt="2">
        <dgm:presLayoutVars>
          <dgm:chPref val="3"/>
        </dgm:presLayoutVars>
      </dgm:prSet>
      <dgm:spPr/>
    </dgm:pt>
    <dgm:pt modelId="{282E2CBE-095A-4A9A-9961-6309E514EC5A}" type="pres">
      <dgm:prSet presAssocID="{6CE7E9D5-14E2-4179-9C34-52ECB8B77064}" presName="hierChild2" presStyleCnt="0"/>
      <dgm:spPr/>
    </dgm:pt>
    <dgm:pt modelId="{D1635C41-1534-4414-AD8A-01E82EB87833}" type="pres">
      <dgm:prSet presAssocID="{A8E4D427-F4BC-4842-A5A9-8065F9EC097C}" presName="hierRoot1" presStyleCnt="0"/>
      <dgm:spPr/>
    </dgm:pt>
    <dgm:pt modelId="{5DA93167-7430-4CE4-A04B-1B4A6252E1A9}" type="pres">
      <dgm:prSet presAssocID="{A8E4D427-F4BC-4842-A5A9-8065F9EC097C}" presName="composite" presStyleCnt="0"/>
      <dgm:spPr/>
    </dgm:pt>
    <dgm:pt modelId="{6C9E85AB-2798-4570-97E0-5EF59EB3F468}" type="pres">
      <dgm:prSet presAssocID="{A8E4D427-F4BC-4842-A5A9-8065F9EC097C}" presName="background" presStyleLbl="node0" presStyleIdx="1" presStyleCnt="2"/>
      <dgm:spPr/>
    </dgm:pt>
    <dgm:pt modelId="{A0E0C052-D482-4131-AA34-70E16A0A9D29}" type="pres">
      <dgm:prSet presAssocID="{A8E4D427-F4BC-4842-A5A9-8065F9EC097C}" presName="text" presStyleLbl="fgAcc0" presStyleIdx="1" presStyleCnt="2">
        <dgm:presLayoutVars>
          <dgm:chPref val="3"/>
        </dgm:presLayoutVars>
      </dgm:prSet>
      <dgm:spPr/>
    </dgm:pt>
    <dgm:pt modelId="{EC23004D-6BAE-4372-9C69-0FBD296758D1}" type="pres">
      <dgm:prSet presAssocID="{A8E4D427-F4BC-4842-A5A9-8065F9EC097C}" presName="hierChild2" presStyleCnt="0"/>
      <dgm:spPr/>
    </dgm:pt>
  </dgm:ptLst>
  <dgm:cxnLst>
    <dgm:cxn modelId="{C2A6D827-CE93-46CE-8A19-4F46B3DB8355}" srcId="{7C00DB02-A817-4B1F-8CE7-025A98E0C56C}" destId="{A8E4D427-F4BC-4842-A5A9-8065F9EC097C}" srcOrd="1" destOrd="0" parTransId="{51F65E51-834F-4394-8AB0-93D1811FFD9E}" sibTransId="{766E955F-6BF9-41E7-93F2-6E8AC843FAEA}"/>
    <dgm:cxn modelId="{06D5ED93-3A2C-4D54-8D00-17600A4B7325}" type="presOf" srcId="{7C00DB02-A817-4B1F-8CE7-025A98E0C56C}" destId="{DDA28C50-A1AA-4647-B32A-C4022EF836F9}" srcOrd="0" destOrd="0" presId="urn:microsoft.com/office/officeart/2005/8/layout/hierarchy1"/>
    <dgm:cxn modelId="{C683C6C5-A5DC-4148-A278-304869948F69}" type="presOf" srcId="{A8E4D427-F4BC-4842-A5A9-8065F9EC097C}" destId="{A0E0C052-D482-4131-AA34-70E16A0A9D29}" srcOrd="0" destOrd="0" presId="urn:microsoft.com/office/officeart/2005/8/layout/hierarchy1"/>
    <dgm:cxn modelId="{4DF149D5-3CD1-4181-8E25-7CD377CFAC0A}" type="presOf" srcId="{6CE7E9D5-14E2-4179-9C34-52ECB8B77064}" destId="{B6DB17DF-D683-4275-94F4-4AF839F75D1A}" srcOrd="0" destOrd="0" presId="urn:microsoft.com/office/officeart/2005/8/layout/hierarchy1"/>
    <dgm:cxn modelId="{DF5577EF-49A5-4ECE-8B24-D6EC718F508C}" srcId="{7C00DB02-A817-4B1F-8CE7-025A98E0C56C}" destId="{6CE7E9D5-14E2-4179-9C34-52ECB8B77064}" srcOrd="0" destOrd="0" parTransId="{96A2187F-D138-4F76-AF31-A036B4D7227B}" sibTransId="{CF0C874A-69E0-49F8-8C27-0B3A4B57E22D}"/>
    <dgm:cxn modelId="{91801030-F8C9-44DA-AAFF-2AA9EDE9018D}" type="presParOf" srcId="{DDA28C50-A1AA-4647-B32A-C4022EF836F9}" destId="{A2EE761A-7A0B-4600-97CE-8B91BB900177}" srcOrd="0" destOrd="0" presId="urn:microsoft.com/office/officeart/2005/8/layout/hierarchy1"/>
    <dgm:cxn modelId="{28440854-3AF6-47C0-88CE-19AAAE2AF9A9}" type="presParOf" srcId="{A2EE761A-7A0B-4600-97CE-8B91BB900177}" destId="{1EE26B2E-25A7-4FAF-B7B2-91CE343A3F76}" srcOrd="0" destOrd="0" presId="urn:microsoft.com/office/officeart/2005/8/layout/hierarchy1"/>
    <dgm:cxn modelId="{4B02131F-ACD0-4F8C-88DB-1C6C3ADD289C}" type="presParOf" srcId="{1EE26B2E-25A7-4FAF-B7B2-91CE343A3F76}" destId="{E3F402C7-0270-49CA-B071-80A9F3C8DD9F}" srcOrd="0" destOrd="0" presId="urn:microsoft.com/office/officeart/2005/8/layout/hierarchy1"/>
    <dgm:cxn modelId="{C6B4AD96-BB43-446E-AB06-3E2AEC157CB7}" type="presParOf" srcId="{1EE26B2E-25A7-4FAF-B7B2-91CE343A3F76}" destId="{B6DB17DF-D683-4275-94F4-4AF839F75D1A}" srcOrd="1" destOrd="0" presId="urn:microsoft.com/office/officeart/2005/8/layout/hierarchy1"/>
    <dgm:cxn modelId="{A2F1B19B-FA37-4B5A-B920-83286F38355F}" type="presParOf" srcId="{A2EE761A-7A0B-4600-97CE-8B91BB900177}" destId="{282E2CBE-095A-4A9A-9961-6309E514EC5A}" srcOrd="1" destOrd="0" presId="urn:microsoft.com/office/officeart/2005/8/layout/hierarchy1"/>
    <dgm:cxn modelId="{2C44A742-2040-48A9-9F3F-7B678CFE6EF9}" type="presParOf" srcId="{DDA28C50-A1AA-4647-B32A-C4022EF836F9}" destId="{D1635C41-1534-4414-AD8A-01E82EB87833}" srcOrd="1" destOrd="0" presId="urn:microsoft.com/office/officeart/2005/8/layout/hierarchy1"/>
    <dgm:cxn modelId="{C5CB949B-2BAF-4114-9771-A45D65BB5B5C}" type="presParOf" srcId="{D1635C41-1534-4414-AD8A-01E82EB87833}" destId="{5DA93167-7430-4CE4-A04B-1B4A6252E1A9}" srcOrd="0" destOrd="0" presId="urn:microsoft.com/office/officeart/2005/8/layout/hierarchy1"/>
    <dgm:cxn modelId="{A8D41A18-3C46-4668-AE28-C8F46B258466}" type="presParOf" srcId="{5DA93167-7430-4CE4-A04B-1B4A6252E1A9}" destId="{6C9E85AB-2798-4570-97E0-5EF59EB3F468}" srcOrd="0" destOrd="0" presId="urn:microsoft.com/office/officeart/2005/8/layout/hierarchy1"/>
    <dgm:cxn modelId="{300E0413-B3FF-48D6-834F-302EA700F917}" type="presParOf" srcId="{5DA93167-7430-4CE4-A04B-1B4A6252E1A9}" destId="{A0E0C052-D482-4131-AA34-70E16A0A9D29}" srcOrd="1" destOrd="0" presId="urn:microsoft.com/office/officeart/2005/8/layout/hierarchy1"/>
    <dgm:cxn modelId="{C074F4E9-02E9-4AF9-B6F8-CD01DE7FFA0F}" type="presParOf" srcId="{D1635C41-1534-4414-AD8A-01E82EB87833}" destId="{EC23004D-6BAE-4372-9C69-0FBD296758D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637C43-A764-4AB3-8D38-BF58F3DF984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pt-BR"/>
        </a:p>
      </dgm:t>
    </dgm:pt>
    <dgm:pt modelId="{17F9C16C-F340-4A35-9692-49D33222F390}">
      <dgm:prSet/>
      <dgm:spPr/>
      <dgm:t>
        <a:bodyPr/>
        <a:lstStyle/>
        <a:p>
          <a:r>
            <a:rPr lang="pt-BR" dirty="0"/>
            <a:t>Confiabilidade Externa</a:t>
          </a:r>
        </a:p>
      </dgm:t>
    </dgm:pt>
    <dgm:pt modelId="{5E30302C-8948-45D9-986B-92F7E533CB85}" type="parTrans" cxnId="{558FB806-57CF-403A-8E16-E83C07F798B6}">
      <dgm:prSet/>
      <dgm:spPr/>
      <dgm:t>
        <a:bodyPr/>
        <a:lstStyle/>
        <a:p>
          <a:endParaRPr lang="pt-BR"/>
        </a:p>
      </dgm:t>
    </dgm:pt>
    <dgm:pt modelId="{587DE088-1838-42CC-B8CD-103E3746D132}" type="sibTrans" cxnId="{558FB806-57CF-403A-8E16-E83C07F798B6}">
      <dgm:prSet/>
      <dgm:spPr/>
      <dgm:t>
        <a:bodyPr/>
        <a:lstStyle/>
        <a:p>
          <a:endParaRPr lang="pt-BR"/>
        </a:p>
      </dgm:t>
    </dgm:pt>
    <dgm:pt modelId="{CA79FC93-99D1-45D0-A52E-96110C372614}">
      <dgm:prSet/>
      <dgm:spPr/>
      <dgm:t>
        <a:bodyPr/>
        <a:lstStyle/>
        <a:p>
          <a:r>
            <a:rPr lang="pt-BR" dirty="0"/>
            <a:t>Confiabilidade Interna</a:t>
          </a:r>
        </a:p>
      </dgm:t>
    </dgm:pt>
    <dgm:pt modelId="{F54117C5-D85E-4DDA-B9E7-F6987634D23B}" type="parTrans" cxnId="{D61D8585-7DFF-47D4-95BB-D354A0710120}">
      <dgm:prSet/>
      <dgm:spPr/>
      <dgm:t>
        <a:bodyPr/>
        <a:lstStyle/>
        <a:p>
          <a:endParaRPr lang="pt-BR"/>
        </a:p>
      </dgm:t>
    </dgm:pt>
    <dgm:pt modelId="{F741E40E-7381-40FE-B5EC-7B2C29529BB9}" type="sibTrans" cxnId="{D61D8585-7DFF-47D4-95BB-D354A0710120}">
      <dgm:prSet/>
      <dgm:spPr/>
      <dgm:t>
        <a:bodyPr/>
        <a:lstStyle/>
        <a:p>
          <a:endParaRPr lang="pt-BR"/>
        </a:p>
      </dgm:t>
    </dgm:pt>
    <dgm:pt modelId="{5BC5DD55-91A0-40C4-BED6-709C8B6EDBDA}">
      <dgm:prSet/>
      <dgm:spPr/>
      <dgm:t>
        <a:bodyPr/>
        <a:lstStyle/>
        <a:p>
          <a:pPr algn="just"/>
          <a:r>
            <a:rPr lang="pt-BR" dirty="0"/>
            <a:t>Qualidade dos dados primários - transcrições literais das entrevistas, descrições feitas por meio das notas de campo, registros de observações e uso de fontes documentais;</a:t>
          </a:r>
        </a:p>
      </dgm:t>
    </dgm:pt>
    <dgm:pt modelId="{B4FD93F8-9A1A-4664-B334-75B6DA9348C9}" type="parTrans" cxnId="{6485C4CE-2A14-45AD-8752-5A9B4E439DE6}">
      <dgm:prSet/>
      <dgm:spPr/>
      <dgm:t>
        <a:bodyPr/>
        <a:lstStyle/>
        <a:p>
          <a:endParaRPr lang="pt-BR"/>
        </a:p>
      </dgm:t>
    </dgm:pt>
    <dgm:pt modelId="{05FA2496-AFAF-4FAF-8F25-BDC6E833317D}" type="sibTrans" cxnId="{6485C4CE-2A14-45AD-8752-5A9B4E439DE6}">
      <dgm:prSet/>
      <dgm:spPr/>
      <dgm:t>
        <a:bodyPr/>
        <a:lstStyle/>
        <a:p>
          <a:endParaRPr lang="pt-BR"/>
        </a:p>
      </dgm:t>
    </dgm:pt>
    <dgm:pt modelId="{747DF798-B017-45F5-A94B-ED2BAC367BFB}">
      <dgm:prSet/>
      <dgm:spPr/>
      <dgm:t>
        <a:bodyPr/>
        <a:lstStyle/>
        <a:p>
          <a:pPr algn="just"/>
          <a:r>
            <a:rPr lang="pt-BR" dirty="0"/>
            <a:t>Possibilidade do investigador descobrir os mesmos fenômenos ou elaborar idênticos construtos a partir de um cenário social análogo ou similar.</a:t>
          </a:r>
        </a:p>
      </dgm:t>
    </dgm:pt>
    <dgm:pt modelId="{428A55F5-2D4F-4842-B813-FFF46E9389E6}" type="parTrans" cxnId="{F5152D39-4957-4FA6-B9D1-DD5BF1DFD4A6}">
      <dgm:prSet/>
      <dgm:spPr/>
      <dgm:t>
        <a:bodyPr/>
        <a:lstStyle/>
        <a:p>
          <a:endParaRPr lang="pt-BR"/>
        </a:p>
      </dgm:t>
    </dgm:pt>
    <dgm:pt modelId="{F248993C-743F-4881-865A-B03107849A08}" type="sibTrans" cxnId="{F5152D39-4957-4FA6-B9D1-DD5BF1DFD4A6}">
      <dgm:prSet/>
      <dgm:spPr/>
      <dgm:t>
        <a:bodyPr/>
        <a:lstStyle/>
        <a:p>
          <a:endParaRPr lang="pt-BR"/>
        </a:p>
      </dgm:t>
    </dgm:pt>
    <dgm:pt modelId="{0978E592-16E7-48F7-A933-93DF32A269B7}">
      <dgm:prSet/>
      <dgm:spPr/>
      <dgm:t>
        <a:bodyPr/>
        <a:lstStyle/>
        <a:p>
          <a:pPr algn="just"/>
          <a:r>
            <a:rPr lang="pt-BR" dirty="0"/>
            <a:t>Busca-se garantir que haja coincidência na conduta dos pesquisadores que atuam no mesmo estudo ou que estão trabalhando em equipe, examinando a mesma questão em cenários diferentes.</a:t>
          </a:r>
        </a:p>
      </dgm:t>
    </dgm:pt>
    <dgm:pt modelId="{1B896408-F57E-4975-857D-5D8DE1CDBB3B}" type="parTrans" cxnId="{6AA3E536-6745-431D-BC85-D15F9CB8A495}">
      <dgm:prSet/>
      <dgm:spPr/>
      <dgm:t>
        <a:bodyPr/>
        <a:lstStyle/>
        <a:p>
          <a:endParaRPr lang="pt-BR"/>
        </a:p>
      </dgm:t>
    </dgm:pt>
    <dgm:pt modelId="{A0BFCE01-7948-4F0C-8F86-FDCBF7A937D1}" type="sibTrans" cxnId="{6AA3E536-6745-431D-BC85-D15F9CB8A495}">
      <dgm:prSet/>
      <dgm:spPr/>
      <dgm:t>
        <a:bodyPr/>
        <a:lstStyle/>
        <a:p>
          <a:endParaRPr lang="pt-BR"/>
        </a:p>
      </dgm:t>
    </dgm:pt>
    <dgm:pt modelId="{999F619E-E0AB-4E97-BCD0-2A4A8657F3ED}">
      <dgm:prSet/>
      <dgm:spPr/>
      <dgm:t>
        <a:bodyPr/>
        <a:lstStyle/>
        <a:p>
          <a:pPr algn="just"/>
          <a:r>
            <a:rPr lang="pt-BR" dirty="0"/>
            <a:t>Apresentação minuciosa com o objetivo de fornecer as evidências que permitirão aos avaliadores e demais leitores aceitar, negar ou modificar as conclusões alcançadas. </a:t>
          </a:r>
        </a:p>
      </dgm:t>
    </dgm:pt>
    <dgm:pt modelId="{CB8C0CB2-B530-4173-B05F-35DEF8D8EF9A}" type="parTrans" cxnId="{7736B245-379D-44FB-A0AF-F6C6DFCD8E02}">
      <dgm:prSet/>
      <dgm:spPr/>
      <dgm:t>
        <a:bodyPr/>
        <a:lstStyle/>
        <a:p>
          <a:endParaRPr lang="pt-BR"/>
        </a:p>
      </dgm:t>
    </dgm:pt>
    <dgm:pt modelId="{0A20AA12-7206-4BD8-B938-A0F3EA145DFE}" type="sibTrans" cxnId="{7736B245-379D-44FB-A0AF-F6C6DFCD8E02}">
      <dgm:prSet/>
      <dgm:spPr/>
      <dgm:t>
        <a:bodyPr/>
        <a:lstStyle/>
        <a:p>
          <a:endParaRPr lang="pt-BR"/>
        </a:p>
      </dgm:t>
    </dgm:pt>
    <dgm:pt modelId="{45FDE3E4-6404-4DAE-B808-71CBC839664D}" type="pres">
      <dgm:prSet presAssocID="{89637C43-A764-4AB3-8D38-BF58F3DF9848}" presName="linear" presStyleCnt="0">
        <dgm:presLayoutVars>
          <dgm:dir/>
          <dgm:animLvl val="lvl"/>
          <dgm:resizeHandles val="exact"/>
        </dgm:presLayoutVars>
      </dgm:prSet>
      <dgm:spPr/>
    </dgm:pt>
    <dgm:pt modelId="{BBC43D7B-8EAA-4510-B2AF-5FB249B2BB58}" type="pres">
      <dgm:prSet presAssocID="{17F9C16C-F340-4A35-9692-49D33222F390}" presName="parentLin" presStyleCnt="0"/>
      <dgm:spPr/>
    </dgm:pt>
    <dgm:pt modelId="{7A4D0273-FB61-4A61-B11D-5079220EC347}" type="pres">
      <dgm:prSet presAssocID="{17F9C16C-F340-4A35-9692-49D33222F390}" presName="parentLeftMargin" presStyleLbl="node1" presStyleIdx="0" presStyleCnt="2"/>
      <dgm:spPr/>
    </dgm:pt>
    <dgm:pt modelId="{DDC7A4B7-1DD0-4E6F-B6A4-66D1458B6088}" type="pres">
      <dgm:prSet presAssocID="{17F9C16C-F340-4A35-9692-49D33222F390}" presName="parentText" presStyleLbl="node1" presStyleIdx="0" presStyleCnt="2">
        <dgm:presLayoutVars>
          <dgm:chMax val="0"/>
          <dgm:bulletEnabled val="1"/>
        </dgm:presLayoutVars>
      </dgm:prSet>
      <dgm:spPr/>
    </dgm:pt>
    <dgm:pt modelId="{6737D282-6886-4E8F-9475-6C79EC5BB669}" type="pres">
      <dgm:prSet presAssocID="{17F9C16C-F340-4A35-9692-49D33222F390}" presName="negativeSpace" presStyleCnt="0"/>
      <dgm:spPr/>
    </dgm:pt>
    <dgm:pt modelId="{DBA4D10F-633D-419B-B7EC-34DE239D57EC}" type="pres">
      <dgm:prSet presAssocID="{17F9C16C-F340-4A35-9692-49D33222F390}" presName="childText" presStyleLbl="conFgAcc1" presStyleIdx="0" presStyleCnt="2">
        <dgm:presLayoutVars>
          <dgm:bulletEnabled val="1"/>
        </dgm:presLayoutVars>
      </dgm:prSet>
      <dgm:spPr/>
    </dgm:pt>
    <dgm:pt modelId="{341B7733-1C9C-45EA-B5BC-8D005985DC26}" type="pres">
      <dgm:prSet presAssocID="{587DE088-1838-42CC-B8CD-103E3746D132}" presName="spaceBetweenRectangles" presStyleCnt="0"/>
      <dgm:spPr/>
    </dgm:pt>
    <dgm:pt modelId="{0E4EA71E-D184-495A-9D8F-A5083DEA2649}" type="pres">
      <dgm:prSet presAssocID="{CA79FC93-99D1-45D0-A52E-96110C372614}" presName="parentLin" presStyleCnt="0"/>
      <dgm:spPr/>
    </dgm:pt>
    <dgm:pt modelId="{680F8701-4DEC-40A7-BE7E-A6B4B8BBEF55}" type="pres">
      <dgm:prSet presAssocID="{CA79FC93-99D1-45D0-A52E-96110C372614}" presName="parentLeftMargin" presStyleLbl="node1" presStyleIdx="0" presStyleCnt="2"/>
      <dgm:spPr/>
    </dgm:pt>
    <dgm:pt modelId="{31F8366D-035D-40DB-8ABF-2C5D51998C7D}" type="pres">
      <dgm:prSet presAssocID="{CA79FC93-99D1-45D0-A52E-96110C372614}" presName="parentText" presStyleLbl="node1" presStyleIdx="1" presStyleCnt="2">
        <dgm:presLayoutVars>
          <dgm:chMax val="0"/>
          <dgm:bulletEnabled val="1"/>
        </dgm:presLayoutVars>
      </dgm:prSet>
      <dgm:spPr/>
    </dgm:pt>
    <dgm:pt modelId="{835E0065-848C-4899-A35B-4B22FC9315B5}" type="pres">
      <dgm:prSet presAssocID="{CA79FC93-99D1-45D0-A52E-96110C372614}" presName="negativeSpace" presStyleCnt="0"/>
      <dgm:spPr/>
    </dgm:pt>
    <dgm:pt modelId="{926D7573-FA7F-4335-A805-C959D2A96FC3}" type="pres">
      <dgm:prSet presAssocID="{CA79FC93-99D1-45D0-A52E-96110C372614}" presName="childText" presStyleLbl="conFgAcc1" presStyleIdx="1" presStyleCnt="2">
        <dgm:presLayoutVars>
          <dgm:bulletEnabled val="1"/>
        </dgm:presLayoutVars>
      </dgm:prSet>
      <dgm:spPr/>
    </dgm:pt>
  </dgm:ptLst>
  <dgm:cxnLst>
    <dgm:cxn modelId="{558FB806-57CF-403A-8E16-E83C07F798B6}" srcId="{89637C43-A764-4AB3-8D38-BF58F3DF9848}" destId="{17F9C16C-F340-4A35-9692-49D33222F390}" srcOrd="0" destOrd="0" parTransId="{5E30302C-8948-45D9-986B-92F7E533CB85}" sibTransId="{587DE088-1838-42CC-B8CD-103E3746D132}"/>
    <dgm:cxn modelId="{2676C714-03DE-4003-9C23-81594A08E780}" type="presOf" srcId="{89637C43-A764-4AB3-8D38-BF58F3DF9848}" destId="{45FDE3E4-6404-4DAE-B808-71CBC839664D}" srcOrd="0" destOrd="0" presId="urn:microsoft.com/office/officeart/2005/8/layout/list1"/>
    <dgm:cxn modelId="{6AA3E536-6745-431D-BC85-D15F9CB8A495}" srcId="{CA79FC93-99D1-45D0-A52E-96110C372614}" destId="{0978E592-16E7-48F7-A933-93DF32A269B7}" srcOrd="0" destOrd="0" parTransId="{1B896408-F57E-4975-857D-5D8DE1CDBB3B}" sibTransId="{A0BFCE01-7948-4F0C-8F86-FDCBF7A937D1}"/>
    <dgm:cxn modelId="{F5152D39-4957-4FA6-B9D1-DD5BF1DFD4A6}" srcId="{17F9C16C-F340-4A35-9692-49D33222F390}" destId="{747DF798-B017-45F5-A94B-ED2BAC367BFB}" srcOrd="0" destOrd="0" parTransId="{428A55F5-2D4F-4842-B813-FFF46E9389E6}" sibTransId="{F248993C-743F-4881-865A-B03107849A08}"/>
    <dgm:cxn modelId="{7736B245-379D-44FB-A0AF-F6C6DFCD8E02}" srcId="{CA79FC93-99D1-45D0-A52E-96110C372614}" destId="{999F619E-E0AB-4E97-BCD0-2A4A8657F3ED}" srcOrd="2" destOrd="0" parTransId="{CB8C0CB2-B530-4173-B05F-35DEF8D8EF9A}" sibTransId="{0A20AA12-7206-4BD8-B938-A0F3EA145DFE}"/>
    <dgm:cxn modelId="{E89FCC59-B76A-48D9-BEF3-6DC153E9381C}" type="presOf" srcId="{747DF798-B017-45F5-A94B-ED2BAC367BFB}" destId="{DBA4D10F-633D-419B-B7EC-34DE239D57EC}" srcOrd="0" destOrd="0" presId="urn:microsoft.com/office/officeart/2005/8/layout/list1"/>
    <dgm:cxn modelId="{F0FB177D-1169-47F2-BB09-B62AB934B007}" type="presOf" srcId="{5BC5DD55-91A0-40C4-BED6-709C8B6EDBDA}" destId="{926D7573-FA7F-4335-A805-C959D2A96FC3}" srcOrd="0" destOrd="1" presId="urn:microsoft.com/office/officeart/2005/8/layout/list1"/>
    <dgm:cxn modelId="{90F3877D-A917-4911-9685-D5E62970FAA7}" type="presOf" srcId="{999F619E-E0AB-4E97-BCD0-2A4A8657F3ED}" destId="{926D7573-FA7F-4335-A805-C959D2A96FC3}" srcOrd="0" destOrd="2" presId="urn:microsoft.com/office/officeart/2005/8/layout/list1"/>
    <dgm:cxn modelId="{650ED07F-BC49-4E53-AF1A-3862D2D71FD5}" type="presOf" srcId="{CA79FC93-99D1-45D0-A52E-96110C372614}" destId="{680F8701-4DEC-40A7-BE7E-A6B4B8BBEF55}" srcOrd="0" destOrd="0" presId="urn:microsoft.com/office/officeart/2005/8/layout/list1"/>
    <dgm:cxn modelId="{D61D8585-7DFF-47D4-95BB-D354A0710120}" srcId="{89637C43-A764-4AB3-8D38-BF58F3DF9848}" destId="{CA79FC93-99D1-45D0-A52E-96110C372614}" srcOrd="1" destOrd="0" parTransId="{F54117C5-D85E-4DDA-B9E7-F6987634D23B}" sibTransId="{F741E40E-7381-40FE-B5EC-7B2C29529BB9}"/>
    <dgm:cxn modelId="{DBF417A6-CA2C-4442-9B6B-7C6ED8F6ED17}" type="presOf" srcId="{17F9C16C-F340-4A35-9692-49D33222F390}" destId="{DDC7A4B7-1DD0-4E6F-B6A4-66D1458B6088}" srcOrd="1" destOrd="0" presId="urn:microsoft.com/office/officeart/2005/8/layout/list1"/>
    <dgm:cxn modelId="{F12442AC-BFCF-4CEC-B0F9-703B042E800C}" type="presOf" srcId="{17F9C16C-F340-4A35-9692-49D33222F390}" destId="{7A4D0273-FB61-4A61-B11D-5079220EC347}" srcOrd="0" destOrd="0" presId="urn:microsoft.com/office/officeart/2005/8/layout/list1"/>
    <dgm:cxn modelId="{AD0B7FB6-870B-4B26-A643-224011AB3C86}" type="presOf" srcId="{CA79FC93-99D1-45D0-A52E-96110C372614}" destId="{31F8366D-035D-40DB-8ABF-2C5D51998C7D}" srcOrd="1" destOrd="0" presId="urn:microsoft.com/office/officeart/2005/8/layout/list1"/>
    <dgm:cxn modelId="{6485C4CE-2A14-45AD-8752-5A9B4E439DE6}" srcId="{CA79FC93-99D1-45D0-A52E-96110C372614}" destId="{5BC5DD55-91A0-40C4-BED6-709C8B6EDBDA}" srcOrd="1" destOrd="0" parTransId="{B4FD93F8-9A1A-4664-B334-75B6DA9348C9}" sibTransId="{05FA2496-AFAF-4FAF-8F25-BDC6E833317D}"/>
    <dgm:cxn modelId="{908313DA-6883-4B28-8921-343C341D3E43}" type="presOf" srcId="{0978E592-16E7-48F7-A933-93DF32A269B7}" destId="{926D7573-FA7F-4335-A805-C959D2A96FC3}" srcOrd="0" destOrd="0" presId="urn:microsoft.com/office/officeart/2005/8/layout/list1"/>
    <dgm:cxn modelId="{3438E8A7-635D-4C21-9104-CEB9CD349602}" type="presParOf" srcId="{45FDE3E4-6404-4DAE-B808-71CBC839664D}" destId="{BBC43D7B-8EAA-4510-B2AF-5FB249B2BB58}" srcOrd="0" destOrd="0" presId="urn:microsoft.com/office/officeart/2005/8/layout/list1"/>
    <dgm:cxn modelId="{0F80A6B3-6B4D-4C47-8265-DA6CD5122B1F}" type="presParOf" srcId="{BBC43D7B-8EAA-4510-B2AF-5FB249B2BB58}" destId="{7A4D0273-FB61-4A61-B11D-5079220EC347}" srcOrd="0" destOrd="0" presId="urn:microsoft.com/office/officeart/2005/8/layout/list1"/>
    <dgm:cxn modelId="{B988FAE0-A24F-40F3-9CC5-9AED0E515980}" type="presParOf" srcId="{BBC43D7B-8EAA-4510-B2AF-5FB249B2BB58}" destId="{DDC7A4B7-1DD0-4E6F-B6A4-66D1458B6088}" srcOrd="1" destOrd="0" presId="urn:microsoft.com/office/officeart/2005/8/layout/list1"/>
    <dgm:cxn modelId="{CDC7E71C-D93D-43C9-A21B-013CA933B379}" type="presParOf" srcId="{45FDE3E4-6404-4DAE-B808-71CBC839664D}" destId="{6737D282-6886-4E8F-9475-6C79EC5BB669}" srcOrd="1" destOrd="0" presId="urn:microsoft.com/office/officeart/2005/8/layout/list1"/>
    <dgm:cxn modelId="{71E0243D-0F0F-4A6D-9876-F28CC184F7FE}" type="presParOf" srcId="{45FDE3E4-6404-4DAE-B808-71CBC839664D}" destId="{DBA4D10F-633D-419B-B7EC-34DE239D57EC}" srcOrd="2" destOrd="0" presId="urn:microsoft.com/office/officeart/2005/8/layout/list1"/>
    <dgm:cxn modelId="{9349598A-9809-4B5E-93EC-A8347C241B39}" type="presParOf" srcId="{45FDE3E4-6404-4DAE-B808-71CBC839664D}" destId="{341B7733-1C9C-45EA-B5BC-8D005985DC26}" srcOrd="3" destOrd="0" presId="urn:microsoft.com/office/officeart/2005/8/layout/list1"/>
    <dgm:cxn modelId="{E537047F-2B93-4FFC-BE54-D42A41D47E7B}" type="presParOf" srcId="{45FDE3E4-6404-4DAE-B808-71CBC839664D}" destId="{0E4EA71E-D184-495A-9D8F-A5083DEA2649}" srcOrd="4" destOrd="0" presId="urn:microsoft.com/office/officeart/2005/8/layout/list1"/>
    <dgm:cxn modelId="{98423EFF-B116-48E4-879B-7AD7FD34D372}" type="presParOf" srcId="{0E4EA71E-D184-495A-9D8F-A5083DEA2649}" destId="{680F8701-4DEC-40A7-BE7E-A6B4B8BBEF55}" srcOrd="0" destOrd="0" presId="urn:microsoft.com/office/officeart/2005/8/layout/list1"/>
    <dgm:cxn modelId="{8840AA14-EE33-4D01-9910-AB924043FC84}" type="presParOf" srcId="{0E4EA71E-D184-495A-9D8F-A5083DEA2649}" destId="{31F8366D-035D-40DB-8ABF-2C5D51998C7D}" srcOrd="1" destOrd="0" presId="urn:microsoft.com/office/officeart/2005/8/layout/list1"/>
    <dgm:cxn modelId="{A5D6F46C-1149-4ED6-8FC7-99806CEE8B02}" type="presParOf" srcId="{45FDE3E4-6404-4DAE-B808-71CBC839664D}" destId="{835E0065-848C-4899-A35B-4B22FC9315B5}" srcOrd="5" destOrd="0" presId="urn:microsoft.com/office/officeart/2005/8/layout/list1"/>
    <dgm:cxn modelId="{023F74E9-425B-40E1-A8EC-529F4844D671}" type="presParOf" srcId="{45FDE3E4-6404-4DAE-B808-71CBC839664D}" destId="{926D7573-FA7F-4335-A805-C959D2A96FC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863038-DE12-45AE-85FB-28EFE20B498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pt-BR"/>
        </a:p>
      </dgm:t>
    </dgm:pt>
    <dgm:pt modelId="{7BD009A5-21C1-45E4-8B48-E6183BCD48D3}">
      <dgm:prSet/>
      <dgm:spPr/>
      <dgm:t>
        <a:bodyPr/>
        <a:lstStyle/>
        <a:p>
          <a:r>
            <a:rPr lang="pt-BR"/>
            <a:t>Os pesquisadores observam ou medem realmente o que acreditam estar observando ou medindo? </a:t>
          </a:r>
        </a:p>
      </dgm:t>
    </dgm:pt>
    <dgm:pt modelId="{2F941A15-6827-43A9-932D-2737A561B736}" type="parTrans" cxnId="{FDD6A0C5-2430-44FA-9C02-2D600BD48DE4}">
      <dgm:prSet/>
      <dgm:spPr/>
      <dgm:t>
        <a:bodyPr/>
        <a:lstStyle/>
        <a:p>
          <a:endParaRPr lang="pt-BR"/>
        </a:p>
      </dgm:t>
    </dgm:pt>
    <dgm:pt modelId="{F1BDA232-5347-4F1D-A993-04F0DB12E350}" type="sibTrans" cxnId="{FDD6A0C5-2430-44FA-9C02-2D600BD48DE4}">
      <dgm:prSet/>
      <dgm:spPr/>
      <dgm:t>
        <a:bodyPr/>
        <a:lstStyle/>
        <a:p>
          <a:endParaRPr lang="pt-BR"/>
        </a:p>
      </dgm:t>
    </dgm:pt>
    <dgm:pt modelId="{75DA9A1D-8ACC-47C9-B3AD-2F26463160A6}">
      <dgm:prSet/>
      <dgm:spPr/>
      <dgm:t>
        <a:bodyPr/>
        <a:lstStyle/>
        <a:p>
          <a:r>
            <a:rPr lang="pt-BR" dirty="0"/>
            <a:t>Em que medida os conceitos e postulados gerados, aperfeiçoados ou comprovados são aplicáveis a mais de um grupo?</a:t>
          </a:r>
        </a:p>
      </dgm:t>
    </dgm:pt>
    <dgm:pt modelId="{A1E6287E-E923-441C-8620-161728D992B4}" type="parTrans" cxnId="{B11E2399-758C-4D9E-9CFA-4F6232090BDD}">
      <dgm:prSet/>
      <dgm:spPr/>
      <dgm:t>
        <a:bodyPr/>
        <a:lstStyle/>
        <a:p>
          <a:endParaRPr lang="pt-BR"/>
        </a:p>
      </dgm:t>
    </dgm:pt>
    <dgm:pt modelId="{468F9CB2-3D1B-4294-A49A-6E8940F22B22}" type="sibTrans" cxnId="{B11E2399-758C-4D9E-9CFA-4F6232090BDD}">
      <dgm:prSet/>
      <dgm:spPr/>
      <dgm:t>
        <a:bodyPr/>
        <a:lstStyle/>
        <a:p>
          <a:endParaRPr lang="pt-BR"/>
        </a:p>
      </dgm:t>
    </dgm:pt>
    <dgm:pt modelId="{0C0A0AA1-7C9B-4FB8-9EF0-680779668CF9}" type="pres">
      <dgm:prSet presAssocID="{E9863038-DE12-45AE-85FB-28EFE20B498F}" presName="linear" presStyleCnt="0">
        <dgm:presLayoutVars>
          <dgm:animLvl val="lvl"/>
          <dgm:resizeHandles val="exact"/>
        </dgm:presLayoutVars>
      </dgm:prSet>
      <dgm:spPr/>
    </dgm:pt>
    <dgm:pt modelId="{4C6CD57F-B80F-4591-BCC6-2B900D3E4725}" type="pres">
      <dgm:prSet presAssocID="{7BD009A5-21C1-45E4-8B48-E6183BCD48D3}" presName="parentText" presStyleLbl="node1" presStyleIdx="0" presStyleCnt="2">
        <dgm:presLayoutVars>
          <dgm:chMax val="0"/>
          <dgm:bulletEnabled val="1"/>
        </dgm:presLayoutVars>
      </dgm:prSet>
      <dgm:spPr/>
    </dgm:pt>
    <dgm:pt modelId="{ACEAEF79-48FD-4797-ADE9-A4C55ECF24AC}" type="pres">
      <dgm:prSet presAssocID="{F1BDA232-5347-4F1D-A993-04F0DB12E350}" presName="spacer" presStyleCnt="0"/>
      <dgm:spPr/>
    </dgm:pt>
    <dgm:pt modelId="{81FF8CF2-5C5E-45FE-85DF-520D167B399B}" type="pres">
      <dgm:prSet presAssocID="{75DA9A1D-8ACC-47C9-B3AD-2F26463160A6}" presName="parentText" presStyleLbl="node1" presStyleIdx="1" presStyleCnt="2">
        <dgm:presLayoutVars>
          <dgm:chMax val="0"/>
          <dgm:bulletEnabled val="1"/>
        </dgm:presLayoutVars>
      </dgm:prSet>
      <dgm:spPr/>
    </dgm:pt>
  </dgm:ptLst>
  <dgm:cxnLst>
    <dgm:cxn modelId="{3552E95D-ED42-4965-B206-3AB283AAD80C}" type="presOf" srcId="{75DA9A1D-8ACC-47C9-B3AD-2F26463160A6}" destId="{81FF8CF2-5C5E-45FE-85DF-520D167B399B}" srcOrd="0" destOrd="0" presId="urn:microsoft.com/office/officeart/2005/8/layout/vList2"/>
    <dgm:cxn modelId="{B11E2399-758C-4D9E-9CFA-4F6232090BDD}" srcId="{E9863038-DE12-45AE-85FB-28EFE20B498F}" destId="{75DA9A1D-8ACC-47C9-B3AD-2F26463160A6}" srcOrd="1" destOrd="0" parTransId="{A1E6287E-E923-441C-8620-161728D992B4}" sibTransId="{468F9CB2-3D1B-4294-A49A-6E8940F22B22}"/>
    <dgm:cxn modelId="{FDD6A0C5-2430-44FA-9C02-2D600BD48DE4}" srcId="{E9863038-DE12-45AE-85FB-28EFE20B498F}" destId="{7BD009A5-21C1-45E4-8B48-E6183BCD48D3}" srcOrd="0" destOrd="0" parTransId="{2F941A15-6827-43A9-932D-2737A561B736}" sibTransId="{F1BDA232-5347-4F1D-A993-04F0DB12E350}"/>
    <dgm:cxn modelId="{F43C99D9-249F-4763-BEDB-6DB9A77DAC8C}" type="presOf" srcId="{E9863038-DE12-45AE-85FB-28EFE20B498F}" destId="{0C0A0AA1-7C9B-4FB8-9EF0-680779668CF9}" srcOrd="0" destOrd="0" presId="urn:microsoft.com/office/officeart/2005/8/layout/vList2"/>
    <dgm:cxn modelId="{6CD17BF9-A2D7-446C-9C62-B03C6018B105}" type="presOf" srcId="{7BD009A5-21C1-45E4-8B48-E6183BCD48D3}" destId="{4C6CD57F-B80F-4591-BCC6-2B900D3E4725}" srcOrd="0" destOrd="0" presId="urn:microsoft.com/office/officeart/2005/8/layout/vList2"/>
    <dgm:cxn modelId="{B3A5B672-8726-4255-9EE5-CE2289844FBB}" type="presParOf" srcId="{0C0A0AA1-7C9B-4FB8-9EF0-680779668CF9}" destId="{4C6CD57F-B80F-4591-BCC6-2B900D3E4725}" srcOrd="0" destOrd="0" presId="urn:microsoft.com/office/officeart/2005/8/layout/vList2"/>
    <dgm:cxn modelId="{E272FAEA-8780-47F7-9472-918619ACEA5A}" type="presParOf" srcId="{0C0A0AA1-7C9B-4FB8-9EF0-680779668CF9}" destId="{ACEAEF79-48FD-4797-ADE9-A4C55ECF24AC}" srcOrd="1" destOrd="0" presId="urn:microsoft.com/office/officeart/2005/8/layout/vList2"/>
    <dgm:cxn modelId="{3BDCB097-EACB-47EB-B67E-960263C64C2F}" type="presParOf" srcId="{0C0A0AA1-7C9B-4FB8-9EF0-680779668CF9}" destId="{81FF8CF2-5C5E-45FE-85DF-520D167B399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F8A150-AF51-4348-B5A5-3A178071FAF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170FA8E-F797-43BA-A658-F697020E11E1}">
      <dgm:prSet custT="1"/>
      <dgm:spPr/>
      <dgm:t>
        <a:bodyPr/>
        <a:lstStyle/>
        <a:p>
          <a:pPr algn="just"/>
          <a:r>
            <a:rPr lang="pt-BR" sz="2000" b="1" dirty="0"/>
            <a:t>Validade Interna</a:t>
          </a:r>
          <a:endParaRPr lang="en-US" sz="2000" b="1" dirty="0"/>
        </a:p>
      </dgm:t>
    </dgm:pt>
    <dgm:pt modelId="{106A9FA6-91CD-41FA-B97B-AF92A843F5AA}" type="parTrans" cxnId="{C5F2E995-F2AA-47CE-904D-3FCFDCE829C8}">
      <dgm:prSet/>
      <dgm:spPr/>
      <dgm:t>
        <a:bodyPr/>
        <a:lstStyle/>
        <a:p>
          <a:pPr algn="just"/>
          <a:endParaRPr lang="en-US"/>
        </a:p>
      </dgm:t>
    </dgm:pt>
    <dgm:pt modelId="{F6C974F5-7264-4610-85C5-048DB838E056}" type="sibTrans" cxnId="{C5F2E995-F2AA-47CE-904D-3FCFDCE829C8}">
      <dgm:prSet/>
      <dgm:spPr/>
      <dgm:t>
        <a:bodyPr/>
        <a:lstStyle/>
        <a:p>
          <a:pPr algn="just"/>
          <a:endParaRPr lang="en-US"/>
        </a:p>
      </dgm:t>
    </dgm:pt>
    <dgm:pt modelId="{6B7A16FB-67F9-4850-87BB-38E70180814C}">
      <dgm:prSet custT="1"/>
      <dgm:spPr/>
      <dgm:t>
        <a:bodyPr/>
        <a:lstStyle/>
        <a:p>
          <a:pPr algn="just"/>
          <a:r>
            <a:rPr lang="pt-BR" sz="2000" b="1" dirty="0"/>
            <a:t>Validade Externa</a:t>
          </a:r>
          <a:endParaRPr lang="en-US" sz="2000" b="1" dirty="0"/>
        </a:p>
      </dgm:t>
    </dgm:pt>
    <dgm:pt modelId="{F64098AF-0014-433E-8140-6AD304CE3C23}" type="parTrans" cxnId="{8C1E89AB-7D3C-4F25-A8CC-D0DF82F2DFC9}">
      <dgm:prSet/>
      <dgm:spPr/>
      <dgm:t>
        <a:bodyPr/>
        <a:lstStyle/>
        <a:p>
          <a:pPr algn="just"/>
          <a:endParaRPr lang="en-US"/>
        </a:p>
      </dgm:t>
    </dgm:pt>
    <dgm:pt modelId="{6DD28892-2F1D-4FC2-894D-8B0EB2E5EB03}" type="sibTrans" cxnId="{8C1E89AB-7D3C-4F25-A8CC-D0DF82F2DFC9}">
      <dgm:prSet/>
      <dgm:spPr/>
      <dgm:t>
        <a:bodyPr/>
        <a:lstStyle/>
        <a:p>
          <a:pPr algn="just"/>
          <a:endParaRPr lang="en-US"/>
        </a:p>
      </dgm:t>
    </dgm:pt>
    <dgm:pt modelId="{B7F2249A-9BF4-4110-9BF3-F6E79E3C8092}">
      <dgm:prSet/>
      <dgm:spPr/>
      <dgm:t>
        <a:bodyPr/>
        <a:lstStyle/>
        <a:p>
          <a:pPr algn="just"/>
          <a:r>
            <a:rPr lang="pt-BR" dirty="0"/>
            <a:t>A permanência do pesquisador no campo e o uso de diferentes estratégias no processo de coleta de dados, especialmente as entrevistas em profundidade e a observação participante.</a:t>
          </a:r>
          <a:endParaRPr lang="en-US" dirty="0"/>
        </a:p>
      </dgm:t>
    </dgm:pt>
    <dgm:pt modelId="{0B793B1C-EA39-4FA5-90FA-C90B138C8357}" type="parTrans" cxnId="{97B2B449-DBAE-4B44-BF6B-426F543A66BD}">
      <dgm:prSet/>
      <dgm:spPr/>
      <dgm:t>
        <a:bodyPr/>
        <a:lstStyle/>
        <a:p>
          <a:pPr algn="just"/>
          <a:endParaRPr lang="pt-BR"/>
        </a:p>
      </dgm:t>
    </dgm:pt>
    <dgm:pt modelId="{1A14817C-B4C8-4ED7-AA0C-E172CAE02492}" type="sibTrans" cxnId="{97B2B449-DBAE-4B44-BF6B-426F543A66BD}">
      <dgm:prSet/>
      <dgm:spPr/>
      <dgm:t>
        <a:bodyPr/>
        <a:lstStyle/>
        <a:p>
          <a:pPr algn="just"/>
          <a:endParaRPr lang="pt-BR"/>
        </a:p>
      </dgm:t>
    </dgm:pt>
    <dgm:pt modelId="{6D07F396-590F-4932-AF0D-6D2B19025005}">
      <dgm:prSet/>
      <dgm:spPr/>
      <dgm:t>
        <a:bodyPr/>
        <a:lstStyle/>
        <a:p>
          <a:pPr algn="just"/>
          <a:r>
            <a:rPr lang="pt-BR" dirty="0"/>
            <a:t>depende da definição e descrição dos componentes do estudo (unidades de análise, conceitos gerados, características da população, cenários) que permitam aos investigadores comparar seus resultados com os de outros estudos semelhantes. </a:t>
          </a:r>
          <a:endParaRPr lang="en-US" dirty="0"/>
        </a:p>
      </dgm:t>
    </dgm:pt>
    <dgm:pt modelId="{4DEC358A-F560-4A57-A591-C6DF316D5E99}" type="parTrans" cxnId="{3CB680BD-6DBE-43A8-B8C6-76C5E2B4B254}">
      <dgm:prSet/>
      <dgm:spPr/>
      <dgm:t>
        <a:bodyPr/>
        <a:lstStyle/>
        <a:p>
          <a:pPr algn="just"/>
          <a:endParaRPr lang="pt-BR"/>
        </a:p>
      </dgm:t>
    </dgm:pt>
    <dgm:pt modelId="{AAD609F9-ECD2-473F-A1B6-B25F4F7D433E}" type="sibTrans" cxnId="{3CB680BD-6DBE-43A8-B8C6-76C5E2B4B254}">
      <dgm:prSet/>
      <dgm:spPr/>
      <dgm:t>
        <a:bodyPr/>
        <a:lstStyle/>
        <a:p>
          <a:pPr algn="just"/>
          <a:endParaRPr lang="pt-BR"/>
        </a:p>
      </dgm:t>
    </dgm:pt>
    <dgm:pt modelId="{8EB5EC47-238B-4B9C-B407-45E1B8F10174}">
      <dgm:prSet/>
      <dgm:spPr/>
      <dgm:t>
        <a:bodyPr/>
        <a:lstStyle/>
        <a:p>
          <a:pPr algn="just"/>
          <a:r>
            <a:rPr lang="pt-BR" dirty="0"/>
            <a:t>Também se refere ao grau em que os marcos teóricos, definições e técnicas de investigação são compreensíveis para outros investigadores. </a:t>
          </a:r>
          <a:endParaRPr lang="en-US" dirty="0"/>
        </a:p>
      </dgm:t>
    </dgm:pt>
    <dgm:pt modelId="{0B589120-A3FC-4DE4-BB22-E94CC3387F3A}" type="parTrans" cxnId="{2FE824A2-B654-4B15-A224-0FD6ABE64D47}">
      <dgm:prSet/>
      <dgm:spPr/>
      <dgm:t>
        <a:bodyPr/>
        <a:lstStyle/>
        <a:p>
          <a:pPr algn="just"/>
          <a:endParaRPr lang="pt-BR"/>
        </a:p>
      </dgm:t>
    </dgm:pt>
    <dgm:pt modelId="{D918DF0A-07C2-4A2B-9DE5-A7E96AB007F2}" type="sibTrans" cxnId="{2FE824A2-B654-4B15-A224-0FD6ABE64D47}">
      <dgm:prSet/>
      <dgm:spPr/>
      <dgm:t>
        <a:bodyPr/>
        <a:lstStyle/>
        <a:p>
          <a:pPr algn="just"/>
          <a:endParaRPr lang="pt-BR"/>
        </a:p>
      </dgm:t>
    </dgm:pt>
    <dgm:pt modelId="{5111F56F-6223-4BE4-9C10-B191D599831E}">
      <dgm:prSet/>
      <dgm:spPr/>
      <dgm:t>
        <a:bodyPr/>
        <a:lstStyle/>
        <a:p>
          <a:pPr algn="just"/>
          <a:r>
            <a:rPr lang="pt-BR" dirty="0"/>
            <a:t>Outra possibilidade é o uso de casos múltiplos ou o estudo do fenômeno em vários cenários, com comparações intergrupais.</a:t>
          </a:r>
          <a:endParaRPr lang="en-US" dirty="0"/>
        </a:p>
      </dgm:t>
    </dgm:pt>
    <dgm:pt modelId="{F3400424-4075-480A-97CF-9151EAFF4F9C}" type="parTrans" cxnId="{8663686C-1826-428C-8A69-CFA62BD7CB88}">
      <dgm:prSet/>
      <dgm:spPr/>
      <dgm:t>
        <a:bodyPr/>
        <a:lstStyle/>
        <a:p>
          <a:pPr algn="just"/>
          <a:endParaRPr lang="pt-BR"/>
        </a:p>
      </dgm:t>
    </dgm:pt>
    <dgm:pt modelId="{C3534669-ACF8-42E6-9396-6BC3A0C673DF}" type="sibTrans" cxnId="{8663686C-1826-428C-8A69-CFA62BD7CB88}">
      <dgm:prSet/>
      <dgm:spPr/>
      <dgm:t>
        <a:bodyPr/>
        <a:lstStyle/>
        <a:p>
          <a:pPr algn="just"/>
          <a:endParaRPr lang="pt-BR"/>
        </a:p>
      </dgm:t>
    </dgm:pt>
    <dgm:pt modelId="{36F9BE73-6184-49E9-A174-6E1FAF89AD76}">
      <dgm:prSet/>
      <dgm:spPr/>
      <dgm:t>
        <a:bodyPr/>
        <a:lstStyle/>
        <a:p>
          <a:pPr algn="just"/>
          <a:r>
            <a:rPr lang="pt-BR" dirty="0"/>
            <a:t>as categorias conceituais criadas possuem os mesmos significados para os participantes e para o pesquisador.</a:t>
          </a:r>
          <a:endParaRPr lang="en-US" dirty="0"/>
        </a:p>
      </dgm:t>
    </dgm:pt>
    <dgm:pt modelId="{D2E417B5-DBEA-4278-82E3-5D31D5FF57FF}" type="parTrans" cxnId="{2B2040F5-6BDE-4ED8-A713-68B20EB4A20D}">
      <dgm:prSet/>
      <dgm:spPr/>
      <dgm:t>
        <a:bodyPr/>
        <a:lstStyle/>
        <a:p>
          <a:pPr algn="just"/>
          <a:endParaRPr lang="pt-BR"/>
        </a:p>
      </dgm:t>
    </dgm:pt>
    <dgm:pt modelId="{9E1228A8-B4E0-4BAA-A388-2B65D07820BB}" type="sibTrans" cxnId="{2B2040F5-6BDE-4ED8-A713-68B20EB4A20D}">
      <dgm:prSet/>
      <dgm:spPr/>
      <dgm:t>
        <a:bodyPr/>
        <a:lstStyle/>
        <a:p>
          <a:pPr algn="just"/>
          <a:endParaRPr lang="pt-BR"/>
        </a:p>
      </dgm:t>
    </dgm:pt>
    <dgm:pt modelId="{FCD8FE09-BFD9-4FAB-B2DB-EACB1605B170}" type="pres">
      <dgm:prSet presAssocID="{05F8A150-AF51-4348-B5A5-3A178071FAF4}" presName="linear" presStyleCnt="0">
        <dgm:presLayoutVars>
          <dgm:dir/>
          <dgm:animLvl val="lvl"/>
          <dgm:resizeHandles val="exact"/>
        </dgm:presLayoutVars>
      </dgm:prSet>
      <dgm:spPr/>
    </dgm:pt>
    <dgm:pt modelId="{478EF448-9058-4EF5-B887-1081F1915C11}" type="pres">
      <dgm:prSet presAssocID="{9170FA8E-F797-43BA-A658-F697020E11E1}" presName="parentLin" presStyleCnt="0"/>
      <dgm:spPr/>
    </dgm:pt>
    <dgm:pt modelId="{48316D6D-BE3D-48F4-BEED-6C1262706A20}" type="pres">
      <dgm:prSet presAssocID="{9170FA8E-F797-43BA-A658-F697020E11E1}" presName="parentLeftMargin" presStyleLbl="node1" presStyleIdx="0" presStyleCnt="2"/>
      <dgm:spPr/>
    </dgm:pt>
    <dgm:pt modelId="{12EDBAA8-673A-49E7-8F4F-17E2DF4D257D}" type="pres">
      <dgm:prSet presAssocID="{9170FA8E-F797-43BA-A658-F697020E11E1}" presName="parentText" presStyleLbl="node1" presStyleIdx="0" presStyleCnt="2">
        <dgm:presLayoutVars>
          <dgm:chMax val="0"/>
          <dgm:bulletEnabled val="1"/>
        </dgm:presLayoutVars>
      </dgm:prSet>
      <dgm:spPr/>
    </dgm:pt>
    <dgm:pt modelId="{99866198-1AB7-4D27-B83C-E11B915437A4}" type="pres">
      <dgm:prSet presAssocID="{9170FA8E-F797-43BA-A658-F697020E11E1}" presName="negativeSpace" presStyleCnt="0"/>
      <dgm:spPr/>
    </dgm:pt>
    <dgm:pt modelId="{2E9BDF91-3326-4B9B-8AAA-55C01001662C}" type="pres">
      <dgm:prSet presAssocID="{9170FA8E-F797-43BA-A658-F697020E11E1}" presName="childText" presStyleLbl="conFgAcc1" presStyleIdx="0" presStyleCnt="2">
        <dgm:presLayoutVars>
          <dgm:bulletEnabled val="1"/>
        </dgm:presLayoutVars>
      </dgm:prSet>
      <dgm:spPr/>
    </dgm:pt>
    <dgm:pt modelId="{93E286D3-2BE4-4824-9AEA-44E3A6E551C1}" type="pres">
      <dgm:prSet presAssocID="{F6C974F5-7264-4610-85C5-048DB838E056}" presName="spaceBetweenRectangles" presStyleCnt="0"/>
      <dgm:spPr/>
    </dgm:pt>
    <dgm:pt modelId="{136456FE-AC74-44AB-A7E3-EA850A346517}" type="pres">
      <dgm:prSet presAssocID="{6B7A16FB-67F9-4850-87BB-38E70180814C}" presName="parentLin" presStyleCnt="0"/>
      <dgm:spPr/>
    </dgm:pt>
    <dgm:pt modelId="{2BD16B3F-FE35-4D75-99AA-CDEC78C1A1CC}" type="pres">
      <dgm:prSet presAssocID="{6B7A16FB-67F9-4850-87BB-38E70180814C}" presName="parentLeftMargin" presStyleLbl="node1" presStyleIdx="0" presStyleCnt="2"/>
      <dgm:spPr/>
    </dgm:pt>
    <dgm:pt modelId="{895B7819-9CE5-4311-8858-5DF6660127F5}" type="pres">
      <dgm:prSet presAssocID="{6B7A16FB-67F9-4850-87BB-38E70180814C}" presName="parentText" presStyleLbl="node1" presStyleIdx="1" presStyleCnt="2">
        <dgm:presLayoutVars>
          <dgm:chMax val="0"/>
          <dgm:bulletEnabled val="1"/>
        </dgm:presLayoutVars>
      </dgm:prSet>
      <dgm:spPr/>
    </dgm:pt>
    <dgm:pt modelId="{E46F7FC1-26B6-4C3E-8DA4-75AE7AC878B4}" type="pres">
      <dgm:prSet presAssocID="{6B7A16FB-67F9-4850-87BB-38E70180814C}" presName="negativeSpace" presStyleCnt="0"/>
      <dgm:spPr/>
    </dgm:pt>
    <dgm:pt modelId="{A0E7B23B-EDF1-4118-B86F-9535FFD03382}" type="pres">
      <dgm:prSet presAssocID="{6B7A16FB-67F9-4850-87BB-38E70180814C}" presName="childText" presStyleLbl="conFgAcc1" presStyleIdx="1" presStyleCnt="2">
        <dgm:presLayoutVars>
          <dgm:bulletEnabled val="1"/>
        </dgm:presLayoutVars>
      </dgm:prSet>
      <dgm:spPr/>
    </dgm:pt>
  </dgm:ptLst>
  <dgm:cxnLst>
    <dgm:cxn modelId="{89B6E80C-3BC1-40DE-9F18-48EBC73A9F60}" type="presOf" srcId="{B7F2249A-9BF4-4110-9BF3-F6E79E3C8092}" destId="{2E9BDF91-3326-4B9B-8AAA-55C01001662C}" srcOrd="0" destOrd="0" presId="urn:microsoft.com/office/officeart/2005/8/layout/list1"/>
    <dgm:cxn modelId="{CB849417-E1EE-4C83-8DC8-39F4454194F2}" type="presOf" srcId="{05F8A150-AF51-4348-B5A5-3A178071FAF4}" destId="{FCD8FE09-BFD9-4FAB-B2DB-EACB1605B170}" srcOrd="0" destOrd="0" presId="urn:microsoft.com/office/officeart/2005/8/layout/list1"/>
    <dgm:cxn modelId="{77769C69-B9D5-47A0-AF35-FF2A62B93EDD}" type="presOf" srcId="{8EB5EC47-238B-4B9C-B407-45E1B8F10174}" destId="{A0E7B23B-EDF1-4118-B86F-9535FFD03382}" srcOrd="0" destOrd="1" presId="urn:microsoft.com/office/officeart/2005/8/layout/list1"/>
    <dgm:cxn modelId="{97B2B449-DBAE-4B44-BF6B-426F543A66BD}" srcId="{9170FA8E-F797-43BA-A658-F697020E11E1}" destId="{B7F2249A-9BF4-4110-9BF3-F6E79E3C8092}" srcOrd="0" destOrd="0" parTransId="{0B793B1C-EA39-4FA5-90FA-C90B138C8357}" sibTransId="{1A14817C-B4C8-4ED7-AA0C-E172CAE02492}"/>
    <dgm:cxn modelId="{8663686C-1826-428C-8A69-CFA62BD7CB88}" srcId="{6B7A16FB-67F9-4850-87BB-38E70180814C}" destId="{5111F56F-6223-4BE4-9C10-B191D599831E}" srcOrd="2" destOrd="0" parTransId="{F3400424-4075-480A-97CF-9151EAFF4F9C}" sibTransId="{C3534669-ACF8-42E6-9396-6BC3A0C673DF}"/>
    <dgm:cxn modelId="{7BB01950-6548-4053-AA69-513A575166E8}" type="presOf" srcId="{9170FA8E-F797-43BA-A658-F697020E11E1}" destId="{12EDBAA8-673A-49E7-8F4F-17E2DF4D257D}" srcOrd="1" destOrd="0" presId="urn:microsoft.com/office/officeart/2005/8/layout/list1"/>
    <dgm:cxn modelId="{12724D56-9D17-4D7A-99F6-7DC75A7EADE5}" type="presOf" srcId="{6D07F396-590F-4932-AF0D-6D2B19025005}" destId="{A0E7B23B-EDF1-4118-B86F-9535FFD03382}" srcOrd="0" destOrd="0" presId="urn:microsoft.com/office/officeart/2005/8/layout/list1"/>
    <dgm:cxn modelId="{79928758-67C1-48B1-8C9D-13B8DFC76E6D}" type="presOf" srcId="{6B7A16FB-67F9-4850-87BB-38E70180814C}" destId="{895B7819-9CE5-4311-8858-5DF6660127F5}" srcOrd="1" destOrd="0" presId="urn:microsoft.com/office/officeart/2005/8/layout/list1"/>
    <dgm:cxn modelId="{C5F2E995-F2AA-47CE-904D-3FCFDCE829C8}" srcId="{05F8A150-AF51-4348-B5A5-3A178071FAF4}" destId="{9170FA8E-F797-43BA-A658-F697020E11E1}" srcOrd="0" destOrd="0" parTransId="{106A9FA6-91CD-41FA-B97B-AF92A843F5AA}" sibTransId="{F6C974F5-7264-4610-85C5-048DB838E056}"/>
    <dgm:cxn modelId="{2FE824A2-B654-4B15-A224-0FD6ABE64D47}" srcId="{6B7A16FB-67F9-4850-87BB-38E70180814C}" destId="{8EB5EC47-238B-4B9C-B407-45E1B8F10174}" srcOrd="1" destOrd="0" parTransId="{0B589120-A3FC-4DE4-BB22-E94CC3387F3A}" sibTransId="{D918DF0A-07C2-4A2B-9DE5-A7E96AB007F2}"/>
    <dgm:cxn modelId="{8C1E89AB-7D3C-4F25-A8CC-D0DF82F2DFC9}" srcId="{05F8A150-AF51-4348-B5A5-3A178071FAF4}" destId="{6B7A16FB-67F9-4850-87BB-38E70180814C}" srcOrd="1" destOrd="0" parTransId="{F64098AF-0014-433E-8140-6AD304CE3C23}" sibTransId="{6DD28892-2F1D-4FC2-894D-8B0EB2E5EB03}"/>
    <dgm:cxn modelId="{3CB680BD-6DBE-43A8-B8C6-76C5E2B4B254}" srcId="{6B7A16FB-67F9-4850-87BB-38E70180814C}" destId="{6D07F396-590F-4932-AF0D-6D2B19025005}" srcOrd="0" destOrd="0" parTransId="{4DEC358A-F560-4A57-A591-C6DF316D5E99}" sibTransId="{AAD609F9-ECD2-473F-A1B6-B25F4F7D433E}"/>
    <dgm:cxn modelId="{084027D4-B7AA-4F40-ADD5-5A9BD6AC8F2E}" type="presOf" srcId="{6B7A16FB-67F9-4850-87BB-38E70180814C}" destId="{2BD16B3F-FE35-4D75-99AA-CDEC78C1A1CC}" srcOrd="0" destOrd="0" presId="urn:microsoft.com/office/officeart/2005/8/layout/list1"/>
    <dgm:cxn modelId="{320CE4D4-A307-4C00-AF1E-C4B099BD4A14}" type="presOf" srcId="{9170FA8E-F797-43BA-A658-F697020E11E1}" destId="{48316D6D-BE3D-48F4-BEED-6C1262706A20}" srcOrd="0" destOrd="0" presId="urn:microsoft.com/office/officeart/2005/8/layout/list1"/>
    <dgm:cxn modelId="{89EE21E1-D5CB-4F67-9B57-5D78BCFE2119}" type="presOf" srcId="{36F9BE73-6184-49E9-A174-6E1FAF89AD76}" destId="{2E9BDF91-3326-4B9B-8AAA-55C01001662C}" srcOrd="0" destOrd="1" presId="urn:microsoft.com/office/officeart/2005/8/layout/list1"/>
    <dgm:cxn modelId="{906D56E8-1CDA-4BC1-879B-09C798E51DC3}" type="presOf" srcId="{5111F56F-6223-4BE4-9C10-B191D599831E}" destId="{A0E7B23B-EDF1-4118-B86F-9535FFD03382}" srcOrd="0" destOrd="2" presId="urn:microsoft.com/office/officeart/2005/8/layout/list1"/>
    <dgm:cxn modelId="{2B2040F5-6BDE-4ED8-A713-68B20EB4A20D}" srcId="{9170FA8E-F797-43BA-A658-F697020E11E1}" destId="{36F9BE73-6184-49E9-A174-6E1FAF89AD76}" srcOrd="1" destOrd="0" parTransId="{D2E417B5-DBEA-4278-82E3-5D31D5FF57FF}" sibTransId="{9E1228A8-B4E0-4BAA-A388-2B65D07820BB}"/>
    <dgm:cxn modelId="{36426F2D-302F-417E-9E2F-DF4666C0E017}" type="presParOf" srcId="{FCD8FE09-BFD9-4FAB-B2DB-EACB1605B170}" destId="{478EF448-9058-4EF5-B887-1081F1915C11}" srcOrd="0" destOrd="0" presId="urn:microsoft.com/office/officeart/2005/8/layout/list1"/>
    <dgm:cxn modelId="{58B38A92-DF7F-4035-9BA7-7B162DBD0D8D}" type="presParOf" srcId="{478EF448-9058-4EF5-B887-1081F1915C11}" destId="{48316D6D-BE3D-48F4-BEED-6C1262706A20}" srcOrd="0" destOrd="0" presId="urn:microsoft.com/office/officeart/2005/8/layout/list1"/>
    <dgm:cxn modelId="{C6A5342E-2253-4DCF-99F6-E78F1F791A76}" type="presParOf" srcId="{478EF448-9058-4EF5-B887-1081F1915C11}" destId="{12EDBAA8-673A-49E7-8F4F-17E2DF4D257D}" srcOrd="1" destOrd="0" presId="urn:microsoft.com/office/officeart/2005/8/layout/list1"/>
    <dgm:cxn modelId="{6DEE9CBC-0FA9-4672-8942-3A61A1044067}" type="presParOf" srcId="{FCD8FE09-BFD9-4FAB-B2DB-EACB1605B170}" destId="{99866198-1AB7-4D27-B83C-E11B915437A4}" srcOrd="1" destOrd="0" presId="urn:microsoft.com/office/officeart/2005/8/layout/list1"/>
    <dgm:cxn modelId="{8181B2F6-6502-4005-9E50-BC48328378CB}" type="presParOf" srcId="{FCD8FE09-BFD9-4FAB-B2DB-EACB1605B170}" destId="{2E9BDF91-3326-4B9B-8AAA-55C01001662C}" srcOrd="2" destOrd="0" presId="urn:microsoft.com/office/officeart/2005/8/layout/list1"/>
    <dgm:cxn modelId="{A7180C2F-BEFB-48B7-95AB-2D7CE51D37FA}" type="presParOf" srcId="{FCD8FE09-BFD9-4FAB-B2DB-EACB1605B170}" destId="{93E286D3-2BE4-4824-9AEA-44E3A6E551C1}" srcOrd="3" destOrd="0" presId="urn:microsoft.com/office/officeart/2005/8/layout/list1"/>
    <dgm:cxn modelId="{8D4E4919-82A2-42CF-9A47-53D83401F3C9}" type="presParOf" srcId="{FCD8FE09-BFD9-4FAB-B2DB-EACB1605B170}" destId="{136456FE-AC74-44AB-A7E3-EA850A346517}" srcOrd="4" destOrd="0" presId="urn:microsoft.com/office/officeart/2005/8/layout/list1"/>
    <dgm:cxn modelId="{133AE65A-B596-4670-AD5D-D3837926A628}" type="presParOf" srcId="{136456FE-AC74-44AB-A7E3-EA850A346517}" destId="{2BD16B3F-FE35-4D75-99AA-CDEC78C1A1CC}" srcOrd="0" destOrd="0" presId="urn:microsoft.com/office/officeart/2005/8/layout/list1"/>
    <dgm:cxn modelId="{8D710254-E38F-4927-9803-3F16F8F4A524}" type="presParOf" srcId="{136456FE-AC74-44AB-A7E3-EA850A346517}" destId="{895B7819-9CE5-4311-8858-5DF6660127F5}" srcOrd="1" destOrd="0" presId="urn:microsoft.com/office/officeart/2005/8/layout/list1"/>
    <dgm:cxn modelId="{7957D19A-20ED-4B7B-97C8-5288D0CE612B}" type="presParOf" srcId="{FCD8FE09-BFD9-4FAB-B2DB-EACB1605B170}" destId="{E46F7FC1-26B6-4C3E-8DA4-75AE7AC878B4}" srcOrd="5" destOrd="0" presId="urn:microsoft.com/office/officeart/2005/8/layout/list1"/>
    <dgm:cxn modelId="{F4E2EA49-20DD-40DC-B6BE-7B21440DB385}" type="presParOf" srcId="{FCD8FE09-BFD9-4FAB-B2DB-EACB1605B170}" destId="{A0E7B23B-EDF1-4118-B86F-9535FFD0338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474DD-6F2A-4935-9EF6-332636570A76}">
      <dsp:nvSpPr>
        <dsp:cNvPr id="0" name=""/>
        <dsp:cNvSpPr/>
      </dsp:nvSpPr>
      <dsp:spPr>
        <a:xfrm>
          <a:off x="679050" y="376937"/>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F3677-76E3-47F6-AA6B-34A4119D8C65}">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B164B3-D5D0-4297-BE89-B6C95DE3F366}">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cap="all"/>
          </a:pPr>
          <a:r>
            <a:rPr lang="pt-BR" sz="3500" kern="1200"/>
            <a:t>Conhecimento</a:t>
          </a:r>
          <a:endParaRPr lang="en-US" sz="3500" kern="1200"/>
        </a:p>
      </dsp:txBody>
      <dsp:txXfrm>
        <a:off x="75768" y="2851938"/>
        <a:ext cx="3093750" cy="720000"/>
      </dsp:txXfrm>
    </dsp:sp>
    <dsp:sp modelId="{CCEAC37B-B543-4C90-9D9B-DBD149E84D5F}">
      <dsp:nvSpPr>
        <dsp:cNvPr id="0" name=""/>
        <dsp:cNvSpPr/>
      </dsp:nvSpPr>
      <dsp:spPr>
        <a:xfrm>
          <a:off x="4314206" y="376937"/>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EB2B6B-2992-4AB7-B913-D6879B99A2FE}">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5E4609-4FA2-47BB-9BD5-C3EA33460172}">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cap="all"/>
          </a:pPr>
          <a:r>
            <a:rPr lang="pt-BR" sz="3500" kern="1200"/>
            <a:t>Epistemologia</a:t>
          </a:r>
          <a:endParaRPr lang="en-US" sz="3500" kern="1200"/>
        </a:p>
      </dsp:txBody>
      <dsp:txXfrm>
        <a:off x="3710925" y="2851938"/>
        <a:ext cx="3093750" cy="720000"/>
      </dsp:txXfrm>
    </dsp:sp>
    <dsp:sp modelId="{A0044503-F334-4BC4-817C-C7EC003288DE}">
      <dsp:nvSpPr>
        <dsp:cNvPr id="0" name=""/>
        <dsp:cNvSpPr/>
      </dsp:nvSpPr>
      <dsp:spPr>
        <a:xfrm>
          <a:off x="7949362" y="376937"/>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267A7-16CB-437F-8506-D2E8584BE9B3}">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D209BA-CB38-4FAC-9153-8E47D5FDEF20}">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cap="all"/>
          </a:pPr>
          <a:r>
            <a:rPr lang="en-US" sz="3500" kern="1200" dirty="0" err="1"/>
            <a:t>Quali</a:t>
          </a:r>
          <a:r>
            <a:rPr lang="en-US" sz="3500" kern="1200" dirty="0"/>
            <a:t> x </a:t>
          </a:r>
          <a:r>
            <a:rPr lang="en-US" sz="3500" kern="1200" dirty="0" err="1"/>
            <a:t>Quanti</a:t>
          </a:r>
          <a:endParaRPr lang="en-US" sz="3500" kern="1200" dirty="0"/>
        </a:p>
      </dsp:txBody>
      <dsp:txXfrm>
        <a:off x="7346081" y="2851938"/>
        <a:ext cx="3093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78DD2-7AFF-4F02-A0FB-1403517A5722}">
      <dsp:nvSpPr>
        <dsp:cNvPr id="0" name=""/>
        <dsp:cNvSpPr/>
      </dsp:nvSpPr>
      <dsp:spPr>
        <a:xfrm>
          <a:off x="0" y="45030"/>
          <a:ext cx="9941318" cy="7915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pt-BR" sz="3300" kern="1200"/>
            <a:t>Validade nos métodos de geração de dados</a:t>
          </a:r>
        </a:p>
      </dsp:txBody>
      <dsp:txXfrm>
        <a:off x="38638" y="83668"/>
        <a:ext cx="9864042" cy="714229"/>
      </dsp:txXfrm>
    </dsp:sp>
    <dsp:sp modelId="{4AD0E7AF-300E-417A-AFBB-9782B7AFD823}">
      <dsp:nvSpPr>
        <dsp:cNvPr id="0" name=""/>
        <dsp:cNvSpPr/>
      </dsp:nvSpPr>
      <dsp:spPr>
        <a:xfrm>
          <a:off x="0" y="836535"/>
          <a:ext cx="9941318"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63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pt-BR" sz="2600" kern="1200"/>
            <a:t>Triangulação de métodos</a:t>
          </a:r>
        </a:p>
      </dsp:txBody>
      <dsp:txXfrm>
        <a:off x="0" y="836535"/>
        <a:ext cx="9941318" cy="546480"/>
      </dsp:txXfrm>
    </dsp:sp>
    <dsp:sp modelId="{4EE38165-FE81-46B0-8B1D-472E25EBA53D}">
      <dsp:nvSpPr>
        <dsp:cNvPr id="0" name=""/>
        <dsp:cNvSpPr/>
      </dsp:nvSpPr>
      <dsp:spPr>
        <a:xfrm>
          <a:off x="0" y="1383015"/>
          <a:ext cx="9941318" cy="7915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pt-BR" sz="3300" kern="1200"/>
            <a:t>Validade de interpretação</a:t>
          </a:r>
        </a:p>
      </dsp:txBody>
      <dsp:txXfrm>
        <a:off x="38638" y="1421653"/>
        <a:ext cx="9864042" cy="714229"/>
      </dsp:txXfrm>
    </dsp:sp>
    <dsp:sp modelId="{BBE7845B-2FB8-4511-B220-6A69DE230097}">
      <dsp:nvSpPr>
        <dsp:cNvPr id="0" name=""/>
        <dsp:cNvSpPr/>
      </dsp:nvSpPr>
      <dsp:spPr>
        <a:xfrm>
          <a:off x="0" y="2174520"/>
          <a:ext cx="9941318" cy="905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63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pt-BR" sz="2600" kern="1200"/>
            <a:t>Depende da validade dos métodos</a:t>
          </a:r>
        </a:p>
        <a:p>
          <a:pPr marL="228600" lvl="1" indent="-228600" algn="l" defTabSz="1155700">
            <a:lnSpc>
              <a:spcPct val="90000"/>
            </a:lnSpc>
            <a:spcBef>
              <a:spcPct val="0"/>
            </a:spcBef>
            <a:spcAft>
              <a:spcPct val="20000"/>
            </a:spcAft>
            <a:buChar char="•"/>
          </a:pPr>
          <a:r>
            <a:rPr lang="pt-BR" sz="2600" kern="1200"/>
            <a:t>Demonstrar como chegou a tal interpretação</a:t>
          </a:r>
        </a:p>
      </dsp:txBody>
      <dsp:txXfrm>
        <a:off x="0" y="2174520"/>
        <a:ext cx="9941318" cy="9051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B83B2-6E85-42A8-A90A-A4811CBE9807}">
      <dsp:nvSpPr>
        <dsp:cNvPr id="0" name=""/>
        <dsp:cNvSpPr/>
      </dsp:nvSpPr>
      <dsp:spPr>
        <a:xfrm>
          <a:off x="1963800" y="84978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3E79DF-2863-4BF3-BBBB-A788D548C204}">
      <dsp:nvSpPr>
        <dsp:cNvPr id="0" name=""/>
        <dsp:cNvSpPr/>
      </dsp:nvSpPr>
      <dsp:spPr>
        <a:xfrm>
          <a:off x="559800" y="247586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pt-BR" sz="3600" kern="1200"/>
            <a:t>Confiabilidade</a:t>
          </a:r>
          <a:endParaRPr lang="en-US" sz="3600" kern="1200"/>
        </a:p>
      </dsp:txBody>
      <dsp:txXfrm>
        <a:off x="559800" y="2475865"/>
        <a:ext cx="4320000" cy="648000"/>
      </dsp:txXfrm>
    </dsp:sp>
    <dsp:sp modelId="{E72EE25E-507E-43F0-B417-11FE6D5E63D5}">
      <dsp:nvSpPr>
        <dsp:cNvPr id="0" name=""/>
        <dsp:cNvSpPr/>
      </dsp:nvSpPr>
      <dsp:spPr>
        <a:xfrm>
          <a:off x="559800" y="3176924"/>
          <a:ext cx="4320000" cy="325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pt-BR" sz="1900" kern="1200"/>
            <a:t>Replicabilidade das descobertas científicas</a:t>
          </a:r>
          <a:endParaRPr lang="en-US" sz="1900" kern="1200"/>
        </a:p>
      </dsp:txBody>
      <dsp:txXfrm>
        <a:off x="559800" y="3176924"/>
        <a:ext cx="4320000" cy="325832"/>
      </dsp:txXfrm>
    </dsp:sp>
    <dsp:sp modelId="{5665F361-A977-4A12-B353-1442D2FB7433}">
      <dsp:nvSpPr>
        <dsp:cNvPr id="0" name=""/>
        <dsp:cNvSpPr/>
      </dsp:nvSpPr>
      <dsp:spPr>
        <a:xfrm>
          <a:off x="7039800" y="849787"/>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586DD9-42CF-44D9-A9F8-3442E1A4533B}">
      <dsp:nvSpPr>
        <dsp:cNvPr id="0" name=""/>
        <dsp:cNvSpPr/>
      </dsp:nvSpPr>
      <dsp:spPr>
        <a:xfrm>
          <a:off x="5635800" y="247586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pt-BR" sz="3600" kern="1200"/>
            <a:t>Validade</a:t>
          </a:r>
          <a:endParaRPr lang="en-US" sz="3600" kern="1200"/>
        </a:p>
      </dsp:txBody>
      <dsp:txXfrm>
        <a:off x="5635800" y="2475865"/>
        <a:ext cx="4320000" cy="648000"/>
      </dsp:txXfrm>
    </dsp:sp>
    <dsp:sp modelId="{AA776870-B4DF-4692-A8C5-B3363FF64291}">
      <dsp:nvSpPr>
        <dsp:cNvPr id="0" name=""/>
        <dsp:cNvSpPr/>
      </dsp:nvSpPr>
      <dsp:spPr>
        <a:xfrm>
          <a:off x="5635800" y="3176924"/>
          <a:ext cx="4320000" cy="325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pt-BR" sz="1900" kern="1200"/>
            <a:t>Exatidão das descobertas</a:t>
          </a:r>
          <a:endParaRPr lang="en-US" sz="1900" kern="1200"/>
        </a:p>
      </dsp:txBody>
      <dsp:txXfrm>
        <a:off x="5635800" y="3176924"/>
        <a:ext cx="4320000" cy="3258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E517C-1810-4C91-A3C0-F185BD976CBA}">
      <dsp:nvSpPr>
        <dsp:cNvPr id="0" name=""/>
        <dsp:cNvSpPr/>
      </dsp:nvSpPr>
      <dsp:spPr>
        <a:xfrm>
          <a:off x="0" y="408350"/>
          <a:ext cx="9267690" cy="623610"/>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b="0" kern="1200">
              <a:solidFill>
                <a:schemeClr val="tx1"/>
              </a:solidFill>
            </a:rPr>
            <a:t>Validade interna -&gt; Credibilidade</a:t>
          </a:r>
        </a:p>
      </dsp:txBody>
      <dsp:txXfrm>
        <a:off x="30442" y="438792"/>
        <a:ext cx="9206806" cy="562726"/>
      </dsp:txXfrm>
    </dsp:sp>
    <dsp:sp modelId="{943BE2DE-0921-4895-AD0E-2ACA4E957415}">
      <dsp:nvSpPr>
        <dsp:cNvPr id="0" name=""/>
        <dsp:cNvSpPr/>
      </dsp:nvSpPr>
      <dsp:spPr>
        <a:xfrm>
          <a:off x="0" y="1106840"/>
          <a:ext cx="9267690" cy="623610"/>
        </a:xfrm>
        <a:prstGeom prst="roundRect">
          <a:avLst/>
        </a:prstGeom>
        <a:solidFill>
          <a:schemeClr val="accent3">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b="0" kern="1200">
              <a:solidFill>
                <a:schemeClr val="tx1"/>
              </a:solidFill>
            </a:rPr>
            <a:t>Validade externa -&gt; Transferibilidade ou passível de transferência  </a:t>
          </a:r>
        </a:p>
      </dsp:txBody>
      <dsp:txXfrm>
        <a:off x="30442" y="1137282"/>
        <a:ext cx="9206806" cy="562726"/>
      </dsp:txXfrm>
    </dsp:sp>
    <dsp:sp modelId="{E0E2C98C-24C0-421E-845A-A903F45E0492}">
      <dsp:nvSpPr>
        <dsp:cNvPr id="0" name=""/>
        <dsp:cNvSpPr/>
      </dsp:nvSpPr>
      <dsp:spPr>
        <a:xfrm>
          <a:off x="0" y="1805330"/>
          <a:ext cx="9267690" cy="623610"/>
        </a:xfrm>
        <a:prstGeom prst="roundRect">
          <a:avLst/>
        </a:prstGeom>
        <a:solidFill>
          <a:schemeClr val="accent3">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b="0" kern="1200">
              <a:solidFill>
                <a:schemeClr val="tx1"/>
              </a:solidFill>
            </a:rPr>
            <a:t>Fidedignidade -&gt; Confiança</a:t>
          </a:r>
        </a:p>
      </dsp:txBody>
      <dsp:txXfrm>
        <a:off x="30442" y="1835772"/>
        <a:ext cx="9206806" cy="562726"/>
      </dsp:txXfrm>
    </dsp:sp>
    <dsp:sp modelId="{122E0FA5-8ACB-4988-AAF7-7721C704B04A}">
      <dsp:nvSpPr>
        <dsp:cNvPr id="0" name=""/>
        <dsp:cNvSpPr/>
      </dsp:nvSpPr>
      <dsp:spPr>
        <a:xfrm>
          <a:off x="0" y="2503820"/>
          <a:ext cx="9267690" cy="623610"/>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pt-BR" sz="2600" b="0" kern="1200">
              <a:solidFill>
                <a:schemeClr val="tx1"/>
              </a:solidFill>
            </a:rPr>
            <a:t>Objetividade -&gt; Confirmabilidade</a:t>
          </a:r>
        </a:p>
      </dsp:txBody>
      <dsp:txXfrm>
        <a:off x="30442" y="2534262"/>
        <a:ext cx="9206806" cy="5627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7ED60-F8E7-46AF-82FD-CCC445EF3468}">
      <dsp:nvSpPr>
        <dsp:cNvPr id="0" name=""/>
        <dsp:cNvSpPr/>
      </dsp:nvSpPr>
      <dsp:spPr>
        <a:xfrm>
          <a:off x="42" y="67896"/>
          <a:ext cx="4035474"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pt-BR" sz="1700" kern="1200" dirty="0"/>
            <a:t>Interior do método:</a:t>
          </a:r>
        </a:p>
      </dsp:txBody>
      <dsp:txXfrm>
        <a:off x="42" y="67896"/>
        <a:ext cx="4035474" cy="489600"/>
      </dsp:txXfrm>
    </dsp:sp>
    <dsp:sp modelId="{EEE65EAD-A51D-42FE-A76F-20A0FE0DDD06}">
      <dsp:nvSpPr>
        <dsp:cNvPr id="0" name=""/>
        <dsp:cNvSpPr/>
      </dsp:nvSpPr>
      <dsp:spPr>
        <a:xfrm>
          <a:off x="42" y="557496"/>
          <a:ext cx="4035474" cy="19599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t-BR" sz="1700" b="0" i="0" kern="1200" baseline="0" dirty="0"/>
            <a:t>replicação do estudo com o objetivo de verificar a sua confiabilidade e confirmação dos resultados. </a:t>
          </a:r>
          <a:endParaRPr lang="pt-BR" sz="1700" kern="1200" dirty="0"/>
        </a:p>
        <a:p>
          <a:pPr marL="171450" lvl="1" indent="-171450" algn="l" defTabSz="755650">
            <a:lnSpc>
              <a:spcPct val="90000"/>
            </a:lnSpc>
            <a:spcBef>
              <a:spcPct val="0"/>
            </a:spcBef>
            <a:spcAft>
              <a:spcPct val="15000"/>
            </a:spcAft>
            <a:buChar char="•"/>
          </a:pPr>
          <a:r>
            <a:rPr lang="pt-BR" sz="1700" b="0" i="0" kern="1200" baseline="0" dirty="0"/>
            <a:t>Dados obtidos em entrevistas podem ser complementados e checados por técnicas de observação ou pelo exame de documentos</a:t>
          </a:r>
          <a:endParaRPr lang="pt-BR" sz="1700" kern="1200" dirty="0"/>
        </a:p>
      </dsp:txBody>
      <dsp:txXfrm>
        <a:off x="42" y="557496"/>
        <a:ext cx="4035474" cy="1959930"/>
      </dsp:txXfrm>
    </dsp:sp>
    <dsp:sp modelId="{2F71DAA9-7020-4C43-953F-04CB757C8217}">
      <dsp:nvSpPr>
        <dsp:cNvPr id="0" name=""/>
        <dsp:cNvSpPr/>
      </dsp:nvSpPr>
      <dsp:spPr>
        <a:xfrm>
          <a:off x="4600483" y="67896"/>
          <a:ext cx="4035474"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pt-BR" sz="1700" b="0" i="0" kern="1200" baseline="0" dirty="0"/>
            <a:t>Entre métodos:</a:t>
          </a:r>
          <a:endParaRPr lang="pt-BR" sz="1700" kern="1200" dirty="0"/>
        </a:p>
      </dsp:txBody>
      <dsp:txXfrm>
        <a:off x="4600483" y="67896"/>
        <a:ext cx="4035474" cy="489600"/>
      </dsp:txXfrm>
    </dsp:sp>
    <dsp:sp modelId="{BB0B0D2B-3E1D-427C-8200-B2EB0E9CDEB8}">
      <dsp:nvSpPr>
        <dsp:cNvPr id="0" name=""/>
        <dsp:cNvSpPr/>
      </dsp:nvSpPr>
      <dsp:spPr>
        <a:xfrm>
          <a:off x="4600483" y="557496"/>
          <a:ext cx="4035474" cy="19599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t-BR" sz="1700" b="0" i="0" kern="1200" baseline="0" dirty="0"/>
            <a:t>Emprego de duas ou mais metodologias no estudo da mesma unidade empírica.</a:t>
          </a:r>
          <a:endParaRPr lang="pt-BR" sz="1700" kern="1200" dirty="0"/>
        </a:p>
      </dsp:txBody>
      <dsp:txXfrm>
        <a:off x="4600483" y="557496"/>
        <a:ext cx="4035474" cy="19599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2AB31-12CA-41F1-85AA-14B213C20160}">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5F125-0289-49E4-AD02-FF0D54319CF5}">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pt-BR" sz="3400" kern="1200"/>
            <a:t>A metodologia do estudo é detalhada?</a:t>
          </a:r>
          <a:endParaRPr lang="en-US" sz="3400" kern="1200"/>
        </a:p>
      </dsp:txBody>
      <dsp:txXfrm>
        <a:off x="0" y="0"/>
        <a:ext cx="6900512" cy="1384035"/>
      </dsp:txXfrm>
    </dsp:sp>
    <dsp:sp modelId="{C2EE7AE5-2562-4C78-BE95-DFFA77D99D7D}">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4AEF1-AB94-41D1-AD73-6413DD396105}">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pt-BR" sz="3400" kern="1200"/>
            <a:t>A relevância das questões de pesquisa e dos dados é apresentada?</a:t>
          </a:r>
          <a:endParaRPr lang="en-US" sz="3400" kern="1200"/>
        </a:p>
      </dsp:txBody>
      <dsp:txXfrm>
        <a:off x="0" y="1384035"/>
        <a:ext cx="6900512" cy="1384035"/>
      </dsp:txXfrm>
    </dsp:sp>
    <dsp:sp modelId="{4B099563-7B20-4012-9A43-FFFE8BA63A58}">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37C36-6150-4F58-BA32-EF4A9866B1F0}">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pt-BR" sz="3400" kern="1200" dirty="0"/>
            <a:t>A possibilidade de transferência dos resultados é explicitada?</a:t>
          </a:r>
          <a:endParaRPr lang="en-US" sz="3400" kern="1200" dirty="0"/>
        </a:p>
      </dsp:txBody>
      <dsp:txXfrm>
        <a:off x="0" y="2768070"/>
        <a:ext cx="6900512" cy="1384035"/>
      </dsp:txXfrm>
    </dsp:sp>
    <dsp:sp modelId="{3EDF1F3F-0FA1-4F92-85BF-E4A0A8A74C50}">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8FA7D4-D997-4E21-952A-487A02C82A4E}">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pt-BR" sz="3400" kern="1200"/>
            <a:t>Há preservação e qualidade dos registros?</a:t>
          </a:r>
          <a:endParaRPr lang="en-US" sz="3400" kern="1200"/>
        </a:p>
      </dsp:txBody>
      <dsp:txXfrm>
        <a:off x="0" y="4152105"/>
        <a:ext cx="6900512" cy="13840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3CFBE-F1FF-4218-9DE7-9625790B6FA1}">
      <dsp:nvSpPr>
        <dsp:cNvPr id="0" name=""/>
        <dsp:cNvSpPr/>
      </dsp:nvSpPr>
      <dsp:spPr>
        <a:xfrm>
          <a:off x="0" y="770"/>
          <a:ext cx="6720976" cy="7598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Necessidade de apresentação dos pressupostos orientadores do paradigma qualitativo  que d´´a sustentação ao estudo;</a:t>
          </a:r>
          <a:endParaRPr lang="en-US" sz="2000" kern="1200"/>
        </a:p>
      </dsp:txBody>
      <dsp:txXfrm>
        <a:off x="37093" y="37863"/>
        <a:ext cx="6646790" cy="685674"/>
      </dsp:txXfrm>
    </dsp:sp>
    <dsp:sp modelId="{C99424B5-6728-493C-BBC6-C9E0EF82E4FD}">
      <dsp:nvSpPr>
        <dsp:cNvPr id="0" name=""/>
        <dsp:cNvSpPr/>
      </dsp:nvSpPr>
      <dsp:spPr>
        <a:xfrm>
          <a:off x="0" y="774383"/>
          <a:ext cx="6720976" cy="7598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Realização do estudo piloto</a:t>
          </a:r>
          <a:endParaRPr lang="en-US" sz="2000" kern="1200"/>
        </a:p>
      </dsp:txBody>
      <dsp:txXfrm>
        <a:off x="37093" y="811476"/>
        <a:ext cx="6646790" cy="685674"/>
      </dsp:txXfrm>
    </dsp:sp>
    <dsp:sp modelId="{01AEBE49-4073-490E-BEA3-E05B1FA3C625}">
      <dsp:nvSpPr>
        <dsp:cNvPr id="0" name=""/>
        <dsp:cNvSpPr/>
      </dsp:nvSpPr>
      <dsp:spPr>
        <a:xfrm>
          <a:off x="0" y="1547996"/>
          <a:ext cx="6720976" cy="7598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Explicitação de como se desenvolveu o trabalho de campo e o processo analítico;</a:t>
          </a:r>
          <a:endParaRPr lang="en-US" sz="2000" kern="1200"/>
        </a:p>
      </dsp:txBody>
      <dsp:txXfrm>
        <a:off x="37093" y="1585089"/>
        <a:ext cx="6646790" cy="685674"/>
      </dsp:txXfrm>
    </dsp:sp>
    <dsp:sp modelId="{CE4320FE-0671-456B-9EE9-F9C213D5DA9A}">
      <dsp:nvSpPr>
        <dsp:cNvPr id="0" name=""/>
        <dsp:cNvSpPr/>
      </dsp:nvSpPr>
      <dsp:spPr>
        <a:xfrm>
          <a:off x="0" y="2321610"/>
          <a:ext cx="6720976" cy="7598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Consistência entre dados coletados e resultados; </a:t>
          </a:r>
          <a:endParaRPr lang="en-US" sz="2000" kern="1200"/>
        </a:p>
      </dsp:txBody>
      <dsp:txXfrm>
        <a:off x="37093" y="2358703"/>
        <a:ext cx="6646790" cy="685674"/>
      </dsp:txXfrm>
    </dsp:sp>
    <dsp:sp modelId="{D5E5E12E-446F-44EE-91FC-40C7D3D0E75E}">
      <dsp:nvSpPr>
        <dsp:cNvPr id="0" name=""/>
        <dsp:cNvSpPr/>
      </dsp:nvSpPr>
      <dsp:spPr>
        <a:xfrm>
          <a:off x="0" y="3095223"/>
          <a:ext cx="6720976" cy="7598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Fornecimento de dados ricos e abundantes; </a:t>
          </a:r>
          <a:endParaRPr lang="en-US" sz="2000" kern="1200"/>
        </a:p>
      </dsp:txBody>
      <dsp:txXfrm>
        <a:off x="37093" y="3132316"/>
        <a:ext cx="6646790" cy="685674"/>
      </dsp:txXfrm>
    </dsp:sp>
    <dsp:sp modelId="{B66A4C5E-AE23-4459-851D-CE36456D625C}">
      <dsp:nvSpPr>
        <dsp:cNvPr id="0" name=""/>
        <dsp:cNvSpPr/>
      </dsp:nvSpPr>
      <dsp:spPr>
        <a:xfrm>
          <a:off x="0" y="3868836"/>
          <a:ext cx="6720976" cy="7598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Realização de checagens pelos participantes e pesquisadores; </a:t>
          </a:r>
          <a:endParaRPr lang="en-US" sz="2000" kern="1200"/>
        </a:p>
      </dsp:txBody>
      <dsp:txXfrm>
        <a:off x="37093" y="3905929"/>
        <a:ext cx="6646790" cy="685674"/>
      </dsp:txXfrm>
    </dsp:sp>
    <dsp:sp modelId="{F2348B29-6F4E-4403-B41B-F4EE29C6D71E}">
      <dsp:nvSpPr>
        <dsp:cNvPr id="0" name=""/>
        <dsp:cNvSpPr/>
      </dsp:nvSpPr>
      <dsp:spPr>
        <a:xfrm>
          <a:off x="0" y="4642450"/>
          <a:ext cx="6720976" cy="7598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Fornecimento de informações suficientes para que haja possibilidade de ocorrer a generalização naturalística; </a:t>
          </a:r>
          <a:endParaRPr lang="en-US" sz="2000" kern="1200"/>
        </a:p>
      </dsp:txBody>
      <dsp:txXfrm>
        <a:off x="37093" y="4679543"/>
        <a:ext cx="6646790" cy="685674"/>
      </dsp:txXfrm>
    </dsp:sp>
    <dsp:sp modelId="{92D45F28-8665-4A6A-A7C1-8D3169B5CC66}">
      <dsp:nvSpPr>
        <dsp:cNvPr id="0" name=""/>
        <dsp:cNvSpPr/>
      </dsp:nvSpPr>
      <dsp:spPr>
        <a:xfrm>
          <a:off x="0" y="5416063"/>
          <a:ext cx="6720976" cy="75986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a:t>Organização de arquivos que preservem os dados.</a:t>
          </a:r>
          <a:endParaRPr lang="en-US" sz="2000" kern="1200"/>
        </a:p>
      </dsp:txBody>
      <dsp:txXfrm>
        <a:off x="37093" y="5453156"/>
        <a:ext cx="6646790" cy="685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D2BCA-364A-4C37-BA5B-2FAB04749B01}">
      <dsp:nvSpPr>
        <dsp:cNvPr id="0" name=""/>
        <dsp:cNvSpPr/>
      </dsp:nvSpPr>
      <dsp:spPr>
        <a:xfrm>
          <a:off x="478800" y="736938"/>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DC32C-0292-49C9-B0D4-F72F4A629218}">
      <dsp:nvSpPr>
        <dsp:cNvPr id="0" name=""/>
        <dsp:cNvSpPr/>
      </dsp:nvSpPr>
      <dsp:spPr>
        <a:xfrm>
          <a:off x="712800" y="97093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6A0120-8D1C-440B-91D9-7D56A7D0A199}">
      <dsp:nvSpPr>
        <dsp:cNvPr id="0" name=""/>
        <dsp:cNvSpPr/>
      </dsp:nvSpPr>
      <dsp:spPr>
        <a:xfrm>
          <a:off x="127800" y="2176938"/>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t-BR" sz="1100" kern="1200"/>
            <a:t>Estuda o que não pode ser quantificado;</a:t>
          </a:r>
          <a:endParaRPr lang="en-US" sz="1100" kern="1200"/>
        </a:p>
      </dsp:txBody>
      <dsp:txXfrm>
        <a:off x="127800" y="2176938"/>
        <a:ext cx="1800000" cy="1035000"/>
      </dsp:txXfrm>
    </dsp:sp>
    <dsp:sp modelId="{344FE951-0748-494F-A464-793F4D97AFC0}">
      <dsp:nvSpPr>
        <dsp:cNvPr id="0" name=""/>
        <dsp:cNvSpPr/>
      </dsp:nvSpPr>
      <dsp:spPr>
        <a:xfrm>
          <a:off x="2593800" y="736938"/>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7C959-9DC8-4FC8-AC0C-3627A4BFD836}">
      <dsp:nvSpPr>
        <dsp:cNvPr id="0" name=""/>
        <dsp:cNvSpPr/>
      </dsp:nvSpPr>
      <dsp:spPr>
        <a:xfrm>
          <a:off x="2827800" y="97093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86C49-0AA4-47A3-8000-499F0EC467E0}">
      <dsp:nvSpPr>
        <dsp:cNvPr id="0" name=""/>
        <dsp:cNvSpPr/>
      </dsp:nvSpPr>
      <dsp:spPr>
        <a:xfrm>
          <a:off x="2242800" y="2176938"/>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t-BR" sz="1100" kern="1200"/>
            <a:t>Flexibilidade;</a:t>
          </a:r>
          <a:endParaRPr lang="en-US" sz="1100" kern="1200"/>
        </a:p>
      </dsp:txBody>
      <dsp:txXfrm>
        <a:off x="2242800" y="2176938"/>
        <a:ext cx="1800000" cy="1035000"/>
      </dsp:txXfrm>
    </dsp:sp>
    <dsp:sp modelId="{DC7361B1-AB9F-41F5-8D98-B9F5049D1952}">
      <dsp:nvSpPr>
        <dsp:cNvPr id="0" name=""/>
        <dsp:cNvSpPr/>
      </dsp:nvSpPr>
      <dsp:spPr>
        <a:xfrm>
          <a:off x="4708800" y="736938"/>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25CED-01C4-4D35-ABC4-3FA616F143BE}">
      <dsp:nvSpPr>
        <dsp:cNvPr id="0" name=""/>
        <dsp:cNvSpPr/>
      </dsp:nvSpPr>
      <dsp:spPr>
        <a:xfrm>
          <a:off x="4942800" y="97093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3EF74B-A07E-447E-957B-A1EBBE9E9D04}">
      <dsp:nvSpPr>
        <dsp:cNvPr id="0" name=""/>
        <dsp:cNvSpPr/>
      </dsp:nvSpPr>
      <dsp:spPr>
        <a:xfrm>
          <a:off x="4357800" y="2176938"/>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t-BR" sz="1100" kern="1200"/>
            <a:t>Interpreta fatos que ocorrem no cotidiano, interações, diversidades sociais e culturais;</a:t>
          </a:r>
          <a:endParaRPr lang="en-US" sz="1100" kern="1200"/>
        </a:p>
      </dsp:txBody>
      <dsp:txXfrm>
        <a:off x="4357800" y="2176938"/>
        <a:ext cx="1800000" cy="1035000"/>
      </dsp:txXfrm>
    </dsp:sp>
    <dsp:sp modelId="{ED688135-E01A-47C6-87BC-4574701D81B2}">
      <dsp:nvSpPr>
        <dsp:cNvPr id="0" name=""/>
        <dsp:cNvSpPr/>
      </dsp:nvSpPr>
      <dsp:spPr>
        <a:xfrm>
          <a:off x="6823800" y="736938"/>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7BA07-BF4A-4212-A34F-42CE3748E230}">
      <dsp:nvSpPr>
        <dsp:cNvPr id="0" name=""/>
        <dsp:cNvSpPr/>
      </dsp:nvSpPr>
      <dsp:spPr>
        <a:xfrm>
          <a:off x="7057800" y="97093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FC5424-E6CF-4662-B959-5782499B3A33}">
      <dsp:nvSpPr>
        <dsp:cNvPr id="0" name=""/>
        <dsp:cNvSpPr/>
      </dsp:nvSpPr>
      <dsp:spPr>
        <a:xfrm>
          <a:off x="6472800" y="2176938"/>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t-BR" sz="1100" kern="1200" dirty="0"/>
            <a:t>A subjetividade do pesquisador, bem como daqueles que estão sendo estudados tornam-se parte do processo de pesquisa.  </a:t>
          </a:r>
          <a:endParaRPr lang="en-US" sz="1100" kern="1200" dirty="0"/>
        </a:p>
      </dsp:txBody>
      <dsp:txXfrm>
        <a:off x="6472800" y="2176938"/>
        <a:ext cx="1800000" cy="1035000"/>
      </dsp:txXfrm>
    </dsp:sp>
    <dsp:sp modelId="{7975C3F7-FCB5-474C-B684-98221C027E84}">
      <dsp:nvSpPr>
        <dsp:cNvPr id="0" name=""/>
        <dsp:cNvSpPr/>
      </dsp:nvSpPr>
      <dsp:spPr>
        <a:xfrm>
          <a:off x="8938800" y="736938"/>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7869E-089D-498C-B335-84C1AB1D9109}">
      <dsp:nvSpPr>
        <dsp:cNvPr id="0" name=""/>
        <dsp:cNvSpPr/>
      </dsp:nvSpPr>
      <dsp:spPr>
        <a:xfrm>
          <a:off x="9172800" y="970938"/>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777B0-1F8F-4E77-B685-CD6128105F8E}">
      <dsp:nvSpPr>
        <dsp:cNvPr id="0" name=""/>
        <dsp:cNvSpPr/>
      </dsp:nvSpPr>
      <dsp:spPr>
        <a:xfrm>
          <a:off x="8587800" y="2176938"/>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pt-BR" sz="1100" kern="1200"/>
            <a:t>As </a:t>
          </a:r>
          <a:r>
            <a:rPr lang="pt-BR" sz="1100" kern="1200" dirty="0"/>
            <a:t>reflexões dos pesquisadores sobre suas próprias atitudes e observações podem se converter em dados.</a:t>
          </a:r>
          <a:endParaRPr lang="en-US" sz="1100" kern="1200" dirty="0"/>
        </a:p>
      </dsp:txBody>
      <dsp:txXfrm>
        <a:off x="8587800" y="2176938"/>
        <a:ext cx="1800000" cy="103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EB56F-16C7-42DC-884B-10572A287429}">
      <dsp:nvSpPr>
        <dsp:cNvPr id="0" name=""/>
        <dsp:cNvSpPr/>
      </dsp:nvSpPr>
      <dsp:spPr>
        <a:xfrm>
          <a:off x="898829" y="288"/>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984A8-E25F-40E6-B8BE-5320F2CF193C}">
      <dsp:nvSpPr>
        <dsp:cNvPr id="0" name=""/>
        <dsp:cNvSpPr/>
      </dsp:nvSpPr>
      <dsp:spPr>
        <a:xfrm>
          <a:off x="1112262"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005AFE-57DA-4870-B813-3F6CDBFDDC5D}">
      <dsp:nvSpPr>
        <dsp:cNvPr id="0" name=""/>
        <dsp:cNvSpPr/>
      </dsp:nvSpPr>
      <dsp:spPr>
        <a:xfrm>
          <a:off x="57867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pt-BR" sz="1400" kern="1200"/>
            <a:t>Pressupostos</a:t>
          </a:r>
        </a:p>
      </dsp:txBody>
      <dsp:txXfrm>
        <a:off x="578678" y="1313725"/>
        <a:ext cx="1641796" cy="656718"/>
      </dsp:txXfrm>
    </dsp:sp>
    <dsp:sp modelId="{71D4376B-2123-44BE-A714-4F12F159AA9B}">
      <dsp:nvSpPr>
        <dsp:cNvPr id="0" name=""/>
        <dsp:cNvSpPr/>
      </dsp:nvSpPr>
      <dsp:spPr>
        <a:xfrm>
          <a:off x="2827940" y="288"/>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4D7038-B672-4471-AC8E-3157B6A7E65C}">
      <dsp:nvSpPr>
        <dsp:cNvPr id="0" name=""/>
        <dsp:cNvSpPr/>
      </dsp:nvSpPr>
      <dsp:spPr>
        <a:xfrm>
          <a:off x="3041374"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7D517E-E8A3-4586-9F80-B85FDF7F7B27}">
      <dsp:nvSpPr>
        <dsp:cNvPr id="0" name=""/>
        <dsp:cNvSpPr/>
      </dsp:nvSpPr>
      <dsp:spPr>
        <a:xfrm>
          <a:off x="250779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pt-BR" sz="1400" kern="1200"/>
            <a:t>Tópico ou área substantiva para investigação</a:t>
          </a:r>
        </a:p>
      </dsp:txBody>
      <dsp:txXfrm>
        <a:off x="2507790" y="1313725"/>
        <a:ext cx="1641796" cy="656718"/>
      </dsp:txXfrm>
    </dsp:sp>
    <dsp:sp modelId="{CA382B1E-22A4-433B-AF7F-D6312F1B6C86}">
      <dsp:nvSpPr>
        <dsp:cNvPr id="0" name=""/>
        <dsp:cNvSpPr/>
      </dsp:nvSpPr>
      <dsp:spPr>
        <a:xfrm>
          <a:off x="4757051" y="288"/>
          <a:ext cx="1001496" cy="10014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25E42-A2EF-4645-84F9-507CB887D8DF}">
      <dsp:nvSpPr>
        <dsp:cNvPr id="0" name=""/>
        <dsp:cNvSpPr/>
      </dsp:nvSpPr>
      <dsp:spPr>
        <a:xfrm>
          <a:off x="4970485" y="213721"/>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6FA827-5F07-4519-A758-6F302198544E}">
      <dsp:nvSpPr>
        <dsp:cNvPr id="0" name=""/>
        <dsp:cNvSpPr/>
      </dsp:nvSpPr>
      <dsp:spPr>
        <a:xfrm>
          <a:off x="4436901"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pt-BR" sz="1400" kern="1200"/>
            <a:t>Exame da literatura</a:t>
          </a:r>
        </a:p>
      </dsp:txBody>
      <dsp:txXfrm>
        <a:off x="4436901" y="1313725"/>
        <a:ext cx="1641796" cy="656718"/>
      </dsp:txXfrm>
    </dsp:sp>
    <dsp:sp modelId="{782A3EDB-68E9-4F4B-83DE-B0419B4E335E}">
      <dsp:nvSpPr>
        <dsp:cNvPr id="0" name=""/>
        <dsp:cNvSpPr/>
      </dsp:nvSpPr>
      <dsp:spPr>
        <a:xfrm>
          <a:off x="6686163" y="288"/>
          <a:ext cx="1001496" cy="100149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3CEA37-EDAD-4A20-AD86-28B39F3DB4B0}">
      <dsp:nvSpPr>
        <dsp:cNvPr id="0" name=""/>
        <dsp:cNvSpPr/>
      </dsp:nvSpPr>
      <dsp:spPr>
        <a:xfrm>
          <a:off x="6899596" y="213721"/>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5AFF1C-6F74-4E67-B0D2-B96034EE4D4A}">
      <dsp:nvSpPr>
        <dsp:cNvPr id="0" name=""/>
        <dsp:cNvSpPr/>
      </dsp:nvSpPr>
      <dsp:spPr>
        <a:xfrm>
          <a:off x="636601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pt-BR" sz="1400" kern="1200"/>
            <a:t>Problema</a:t>
          </a:r>
        </a:p>
      </dsp:txBody>
      <dsp:txXfrm>
        <a:off x="6366012" y="1313725"/>
        <a:ext cx="1641796" cy="656718"/>
      </dsp:txXfrm>
    </dsp:sp>
    <dsp:sp modelId="{57B94C2E-C944-4FE2-9B23-7EEAB5A07329}">
      <dsp:nvSpPr>
        <dsp:cNvPr id="0" name=""/>
        <dsp:cNvSpPr/>
      </dsp:nvSpPr>
      <dsp:spPr>
        <a:xfrm>
          <a:off x="8615274" y="288"/>
          <a:ext cx="1001496" cy="100149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E801F-39EF-4BDF-9FA9-83D9354F18AF}">
      <dsp:nvSpPr>
        <dsp:cNvPr id="0" name=""/>
        <dsp:cNvSpPr/>
      </dsp:nvSpPr>
      <dsp:spPr>
        <a:xfrm>
          <a:off x="8828708" y="213721"/>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4567C8-9BEC-4206-B91E-215A1EEAAC67}">
      <dsp:nvSpPr>
        <dsp:cNvPr id="0" name=""/>
        <dsp:cNvSpPr/>
      </dsp:nvSpPr>
      <dsp:spPr>
        <a:xfrm>
          <a:off x="8295124"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pt-BR" sz="1400" kern="1200"/>
            <a:t>Perguntas de pesquisa abertas</a:t>
          </a:r>
        </a:p>
      </dsp:txBody>
      <dsp:txXfrm>
        <a:off x="8295124" y="1313725"/>
        <a:ext cx="1641796" cy="656718"/>
      </dsp:txXfrm>
    </dsp:sp>
    <dsp:sp modelId="{B44A89F0-AFD6-4C5B-92C0-91BBD9B28738}">
      <dsp:nvSpPr>
        <dsp:cNvPr id="0" name=""/>
        <dsp:cNvSpPr/>
      </dsp:nvSpPr>
      <dsp:spPr>
        <a:xfrm>
          <a:off x="3792496" y="2380893"/>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6C1F25-4BC1-4704-86BD-469EB501D65D}">
      <dsp:nvSpPr>
        <dsp:cNvPr id="0" name=""/>
        <dsp:cNvSpPr/>
      </dsp:nvSpPr>
      <dsp:spPr>
        <a:xfrm>
          <a:off x="4005929" y="2594327"/>
          <a:ext cx="574628" cy="574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6ED9A1-D573-4F64-8085-A2598290AA39}">
      <dsp:nvSpPr>
        <dsp:cNvPr id="0" name=""/>
        <dsp:cNvSpPr/>
      </dsp:nvSpPr>
      <dsp:spPr>
        <a:xfrm>
          <a:off x="3472345"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pt-BR" sz="1400" kern="1200"/>
            <a:t>Fontes de dados diversas</a:t>
          </a:r>
        </a:p>
      </dsp:txBody>
      <dsp:txXfrm>
        <a:off x="3472345" y="3694331"/>
        <a:ext cx="1641796" cy="656718"/>
      </dsp:txXfrm>
    </dsp:sp>
    <dsp:sp modelId="{5BF4F541-42CB-4CE3-A86D-E0468A7B696D}">
      <dsp:nvSpPr>
        <dsp:cNvPr id="0" name=""/>
        <dsp:cNvSpPr/>
      </dsp:nvSpPr>
      <dsp:spPr>
        <a:xfrm>
          <a:off x="5721607" y="2380893"/>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1CFD06-2F6C-4EFD-BD49-43828DD46867}">
      <dsp:nvSpPr>
        <dsp:cNvPr id="0" name=""/>
        <dsp:cNvSpPr/>
      </dsp:nvSpPr>
      <dsp:spPr>
        <a:xfrm>
          <a:off x="5935041" y="2594327"/>
          <a:ext cx="574628" cy="5746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86FD50-31AA-4DBE-AAE7-B0169EAA0A51}">
      <dsp:nvSpPr>
        <dsp:cNvPr id="0" name=""/>
        <dsp:cNvSpPr/>
      </dsp:nvSpPr>
      <dsp:spPr>
        <a:xfrm>
          <a:off x="5401457"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pt-BR" sz="1400" kern="1200" dirty="0"/>
            <a:t>Análise</a:t>
          </a:r>
        </a:p>
      </dsp:txBody>
      <dsp:txXfrm>
        <a:off x="5401457" y="3694331"/>
        <a:ext cx="1641796" cy="656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8BDB5-E70D-4C0A-8F7B-98CD34722E3E}">
      <dsp:nvSpPr>
        <dsp:cNvPr id="0" name=""/>
        <dsp:cNvSpPr/>
      </dsp:nvSpPr>
      <dsp:spPr>
        <a:xfrm>
          <a:off x="0" y="1238"/>
          <a:ext cx="1105375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17863-7CBC-4BEF-A2A6-EE1A9CF9E748}">
      <dsp:nvSpPr>
        <dsp:cNvPr id="0" name=""/>
        <dsp:cNvSpPr/>
      </dsp:nvSpPr>
      <dsp:spPr>
        <a:xfrm>
          <a:off x="0" y="1238"/>
          <a:ext cx="11053753" cy="4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kern="1200"/>
            <a:t>Precisamos entender melhor...(tópico)</a:t>
          </a:r>
        </a:p>
      </dsp:txBody>
      <dsp:txXfrm>
        <a:off x="0" y="1238"/>
        <a:ext cx="11053753" cy="416868"/>
      </dsp:txXfrm>
    </dsp:sp>
    <dsp:sp modelId="{0F3D31B7-9C48-429A-A47A-F73AA4AA216A}">
      <dsp:nvSpPr>
        <dsp:cNvPr id="0" name=""/>
        <dsp:cNvSpPr/>
      </dsp:nvSpPr>
      <dsp:spPr>
        <a:xfrm>
          <a:off x="0" y="418107"/>
          <a:ext cx="1105375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EDD30-6681-430F-AFC2-EB45507251CB}">
      <dsp:nvSpPr>
        <dsp:cNvPr id="0" name=""/>
        <dsp:cNvSpPr/>
      </dsp:nvSpPr>
      <dsp:spPr>
        <a:xfrm>
          <a:off x="0" y="418107"/>
          <a:ext cx="11053753" cy="4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kern="1200"/>
            <a:t>Sabemos pouco sobre...(tópico)</a:t>
          </a:r>
        </a:p>
      </dsp:txBody>
      <dsp:txXfrm>
        <a:off x="0" y="418107"/>
        <a:ext cx="11053753" cy="416868"/>
      </dsp:txXfrm>
    </dsp:sp>
    <dsp:sp modelId="{1AB8143C-3EB6-467D-A85A-307B68666299}">
      <dsp:nvSpPr>
        <dsp:cNvPr id="0" name=""/>
        <dsp:cNvSpPr/>
      </dsp:nvSpPr>
      <dsp:spPr>
        <a:xfrm>
          <a:off x="0" y="834976"/>
          <a:ext cx="1105375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20CE9-B530-4BC1-A727-7CA06F2BA645}">
      <dsp:nvSpPr>
        <dsp:cNvPr id="0" name=""/>
        <dsp:cNvSpPr/>
      </dsp:nvSpPr>
      <dsp:spPr>
        <a:xfrm>
          <a:off x="0" y="834976"/>
          <a:ext cx="11053753" cy="4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kern="1200"/>
            <a:t>Proponho estudar... (propósito)</a:t>
          </a:r>
        </a:p>
      </dsp:txBody>
      <dsp:txXfrm>
        <a:off x="0" y="834976"/>
        <a:ext cx="11053753" cy="416868"/>
      </dsp:txXfrm>
    </dsp:sp>
    <dsp:sp modelId="{F8A0291A-F46A-459A-BCB4-FFC523411C78}">
      <dsp:nvSpPr>
        <dsp:cNvPr id="0" name=""/>
        <dsp:cNvSpPr/>
      </dsp:nvSpPr>
      <dsp:spPr>
        <a:xfrm>
          <a:off x="0" y="1251845"/>
          <a:ext cx="1105375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2D9F1-0903-42AB-8DFC-CC21F9484F16}">
      <dsp:nvSpPr>
        <dsp:cNvPr id="0" name=""/>
        <dsp:cNvSpPr/>
      </dsp:nvSpPr>
      <dsp:spPr>
        <a:xfrm>
          <a:off x="0" y="1251845"/>
          <a:ext cx="11053753" cy="4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kern="1200"/>
            <a:t>O contexto e os participantes são apropriados para esse estudo...(coleta de dados)</a:t>
          </a:r>
        </a:p>
      </dsp:txBody>
      <dsp:txXfrm>
        <a:off x="0" y="1251845"/>
        <a:ext cx="11053753" cy="416868"/>
      </dsp:txXfrm>
    </dsp:sp>
    <dsp:sp modelId="{6244B474-2C25-43E5-93F6-DC8263B5D7D0}">
      <dsp:nvSpPr>
        <dsp:cNvPr id="0" name=""/>
        <dsp:cNvSpPr/>
      </dsp:nvSpPr>
      <dsp:spPr>
        <a:xfrm>
          <a:off x="0" y="1668714"/>
          <a:ext cx="1105375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19E5C-B22A-43FF-8592-71E948726AFB}">
      <dsp:nvSpPr>
        <dsp:cNvPr id="0" name=""/>
        <dsp:cNvSpPr/>
      </dsp:nvSpPr>
      <dsp:spPr>
        <a:xfrm>
          <a:off x="0" y="1668714"/>
          <a:ext cx="11042958" cy="62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kern="1200" dirty="0"/>
            <a:t>Os métodos que planejo usar fornecerão os dados de que preciso para responder às perguntas de pesquisa...(coleta de dados)</a:t>
          </a:r>
        </a:p>
      </dsp:txBody>
      <dsp:txXfrm>
        <a:off x="0" y="1668714"/>
        <a:ext cx="11042958" cy="624277"/>
      </dsp:txXfrm>
    </dsp:sp>
    <dsp:sp modelId="{BEA2F196-B44D-4F6F-90C9-B288262C935E}">
      <dsp:nvSpPr>
        <dsp:cNvPr id="0" name=""/>
        <dsp:cNvSpPr/>
      </dsp:nvSpPr>
      <dsp:spPr>
        <a:xfrm>
          <a:off x="0" y="2292991"/>
          <a:ext cx="1105375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0EA27D-F698-4EEA-82EB-1E0AA0238DDD}">
      <dsp:nvSpPr>
        <dsp:cNvPr id="0" name=""/>
        <dsp:cNvSpPr/>
      </dsp:nvSpPr>
      <dsp:spPr>
        <a:xfrm>
          <a:off x="0" y="2292991"/>
          <a:ext cx="11053753" cy="4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kern="1200" dirty="0"/>
            <a:t>A análise irá gerar respostas a essas perguntas...(análise)</a:t>
          </a:r>
        </a:p>
      </dsp:txBody>
      <dsp:txXfrm>
        <a:off x="0" y="2292991"/>
        <a:ext cx="11053753" cy="416868"/>
      </dsp:txXfrm>
    </dsp:sp>
    <dsp:sp modelId="{2049F880-60BC-455F-866E-1BF6F3DB043B}">
      <dsp:nvSpPr>
        <dsp:cNvPr id="0" name=""/>
        <dsp:cNvSpPr/>
      </dsp:nvSpPr>
      <dsp:spPr>
        <a:xfrm>
          <a:off x="0" y="2709860"/>
          <a:ext cx="1105375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929113-1E54-4652-A9D1-D0C2B0B470C0}">
      <dsp:nvSpPr>
        <dsp:cNvPr id="0" name=""/>
        <dsp:cNvSpPr/>
      </dsp:nvSpPr>
      <dsp:spPr>
        <a:xfrm>
          <a:off x="0" y="2709860"/>
          <a:ext cx="11053753" cy="4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kern="1200" dirty="0"/>
            <a:t>Os achados serão validados por...(validação)</a:t>
          </a:r>
        </a:p>
      </dsp:txBody>
      <dsp:txXfrm>
        <a:off x="0" y="2709860"/>
        <a:ext cx="11053753" cy="416868"/>
      </dsp:txXfrm>
    </dsp:sp>
    <dsp:sp modelId="{E42B02A4-80E8-4F24-A8CF-FD94D8241AE4}">
      <dsp:nvSpPr>
        <dsp:cNvPr id="0" name=""/>
        <dsp:cNvSpPr/>
      </dsp:nvSpPr>
      <dsp:spPr>
        <a:xfrm>
          <a:off x="0" y="3126729"/>
          <a:ext cx="1105375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FE522-729D-4EEA-BD26-FB7EEDAF51C8}">
      <dsp:nvSpPr>
        <dsp:cNvPr id="0" name=""/>
        <dsp:cNvSpPr/>
      </dsp:nvSpPr>
      <dsp:spPr>
        <a:xfrm>
          <a:off x="0" y="3126729"/>
          <a:ext cx="11053753" cy="4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kern="1200"/>
            <a:t>O estudo não levanta problemas éticos sérios...(ética)</a:t>
          </a:r>
        </a:p>
      </dsp:txBody>
      <dsp:txXfrm>
        <a:off x="0" y="3126729"/>
        <a:ext cx="11053753" cy="416868"/>
      </dsp:txXfrm>
    </dsp:sp>
    <dsp:sp modelId="{303C8711-767A-4BB8-AB95-5E7CEBFF4F3E}">
      <dsp:nvSpPr>
        <dsp:cNvPr id="0" name=""/>
        <dsp:cNvSpPr/>
      </dsp:nvSpPr>
      <dsp:spPr>
        <a:xfrm>
          <a:off x="0" y="3543598"/>
          <a:ext cx="11053753"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9A7E7-E780-49DE-85ED-74A5E1E9F68A}">
      <dsp:nvSpPr>
        <dsp:cNvPr id="0" name=""/>
        <dsp:cNvSpPr/>
      </dsp:nvSpPr>
      <dsp:spPr>
        <a:xfrm>
          <a:off x="0" y="3543598"/>
          <a:ext cx="11053753" cy="41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t-BR" sz="2000" kern="1200"/>
            <a:t>Os resultados preliminares apoiam a viabilidade e valor do estudo...(projeto piloto)</a:t>
          </a:r>
        </a:p>
      </dsp:txBody>
      <dsp:txXfrm>
        <a:off x="0" y="3543598"/>
        <a:ext cx="11053753" cy="4168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33ABE-BF44-4551-8F05-10228743FFC7}">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BC7105-7C95-485F-833A-97B334B6BBB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2CECB-4555-4A0B-B73D-99EF0A319201}">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pt-BR" sz="2500" kern="1200"/>
            <a:t>Como se alcança validade e rigor na pesquisa qualitativa?</a:t>
          </a:r>
          <a:endParaRPr lang="en-US" sz="2500" kern="1200"/>
        </a:p>
      </dsp:txBody>
      <dsp:txXfrm>
        <a:off x="1507738" y="707092"/>
        <a:ext cx="9007861" cy="1305401"/>
      </dsp:txXfrm>
    </dsp:sp>
    <dsp:sp modelId="{3263A177-C740-471D-AF83-6CC3B074C895}">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CB4C9D-790E-4B23-80D5-6F6EF57130CF}">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CA4FE1-EB7C-4D82-AC01-BD48D308730A}">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pt-BR" sz="2500" kern="1200"/>
            <a:t>Como abordar ou incluir esses critérios no projeto de pesquisa?</a:t>
          </a:r>
          <a:endParaRPr lang="en-US" sz="2500" kern="1200"/>
        </a:p>
      </dsp:txBody>
      <dsp:txXfrm>
        <a:off x="1507738" y="2338844"/>
        <a:ext cx="9007861" cy="1305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402C7-0270-49CA-B071-80A9F3C8DD9F}">
      <dsp:nvSpPr>
        <dsp:cNvPr id="0" name=""/>
        <dsp:cNvSpPr/>
      </dsp:nvSpPr>
      <dsp:spPr>
        <a:xfrm>
          <a:off x="134291" y="612"/>
          <a:ext cx="4332795" cy="275132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DB17DF-D683-4275-94F4-4AF839F75D1A}">
      <dsp:nvSpPr>
        <dsp:cNvPr id="0" name=""/>
        <dsp:cNvSpPr/>
      </dsp:nvSpPr>
      <dsp:spPr>
        <a:xfrm>
          <a:off x="615713" y="457963"/>
          <a:ext cx="4332795" cy="2751325"/>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cap="all"/>
          </a:pPr>
          <a:r>
            <a:rPr lang="pt-BR" sz="2800" kern="1200"/>
            <a:t>envolve a precisão dos métodos e técnicas de pesquisa</a:t>
          </a:r>
          <a:endParaRPr lang="en-US" sz="2800" kern="1200"/>
        </a:p>
      </dsp:txBody>
      <dsp:txXfrm>
        <a:off x="696297" y="538547"/>
        <a:ext cx="4171627" cy="2590157"/>
      </dsp:txXfrm>
    </dsp:sp>
    <dsp:sp modelId="{6C9E85AB-2798-4570-97E0-5EF59EB3F468}">
      <dsp:nvSpPr>
        <dsp:cNvPr id="0" name=""/>
        <dsp:cNvSpPr/>
      </dsp:nvSpPr>
      <dsp:spPr>
        <a:xfrm>
          <a:off x="5429930" y="612"/>
          <a:ext cx="4332795" cy="275132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0C052-D482-4131-AA34-70E16A0A9D29}">
      <dsp:nvSpPr>
        <dsp:cNvPr id="0" name=""/>
        <dsp:cNvSpPr/>
      </dsp:nvSpPr>
      <dsp:spPr>
        <a:xfrm>
          <a:off x="5911352" y="457963"/>
          <a:ext cx="4332795" cy="2751325"/>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cap="all"/>
          </a:pPr>
          <a:r>
            <a:rPr lang="pt-BR" sz="2800" kern="1200"/>
            <a:t>se relaciona à replicabilidade das descobertas científicas, enquanto a validade refere-se à sua exatidão.</a:t>
          </a:r>
          <a:endParaRPr lang="en-US" sz="2800" kern="1200"/>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4D10F-633D-419B-B7EC-34DE239D57EC}">
      <dsp:nvSpPr>
        <dsp:cNvPr id="0" name=""/>
        <dsp:cNvSpPr/>
      </dsp:nvSpPr>
      <dsp:spPr>
        <a:xfrm>
          <a:off x="0" y="522345"/>
          <a:ext cx="6900512" cy="12757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74904" rIns="535556" bIns="128016" numCol="1" spcCol="1270" anchor="t" anchorCtr="0">
          <a:noAutofit/>
        </a:bodyPr>
        <a:lstStyle/>
        <a:p>
          <a:pPr marL="171450" lvl="1" indent="-171450" algn="just" defTabSz="800100">
            <a:lnSpc>
              <a:spcPct val="90000"/>
            </a:lnSpc>
            <a:spcBef>
              <a:spcPct val="0"/>
            </a:spcBef>
            <a:spcAft>
              <a:spcPct val="15000"/>
            </a:spcAft>
            <a:buChar char="•"/>
          </a:pPr>
          <a:r>
            <a:rPr lang="pt-BR" sz="1800" kern="1200" dirty="0"/>
            <a:t>Possibilidade do investigador descobrir os mesmos fenômenos ou elaborar idênticos construtos a partir de um cenário social análogo ou similar.</a:t>
          </a:r>
        </a:p>
      </dsp:txBody>
      <dsp:txXfrm>
        <a:off x="0" y="522345"/>
        <a:ext cx="6900512" cy="1275750"/>
      </dsp:txXfrm>
    </dsp:sp>
    <dsp:sp modelId="{DDC7A4B7-1DD0-4E6F-B6A4-66D1458B6088}">
      <dsp:nvSpPr>
        <dsp:cNvPr id="0" name=""/>
        <dsp:cNvSpPr/>
      </dsp:nvSpPr>
      <dsp:spPr>
        <a:xfrm>
          <a:off x="345025" y="256665"/>
          <a:ext cx="4830358" cy="531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pt-BR" sz="1800" kern="1200" dirty="0"/>
            <a:t>Confiabilidade Externa</a:t>
          </a:r>
        </a:p>
      </dsp:txBody>
      <dsp:txXfrm>
        <a:off x="370964" y="282604"/>
        <a:ext cx="4778480" cy="479482"/>
      </dsp:txXfrm>
    </dsp:sp>
    <dsp:sp modelId="{926D7573-FA7F-4335-A805-C959D2A96FC3}">
      <dsp:nvSpPr>
        <dsp:cNvPr id="0" name=""/>
        <dsp:cNvSpPr/>
      </dsp:nvSpPr>
      <dsp:spPr>
        <a:xfrm>
          <a:off x="0" y="2160975"/>
          <a:ext cx="6900512" cy="31185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74904" rIns="535556" bIns="128016" numCol="1" spcCol="1270" anchor="t" anchorCtr="0">
          <a:noAutofit/>
        </a:bodyPr>
        <a:lstStyle/>
        <a:p>
          <a:pPr marL="171450" lvl="1" indent="-171450" algn="just" defTabSz="800100">
            <a:lnSpc>
              <a:spcPct val="90000"/>
            </a:lnSpc>
            <a:spcBef>
              <a:spcPct val="0"/>
            </a:spcBef>
            <a:spcAft>
              <a:spcPct val="15000"/>
            </a:spcAft>
            <a:buChar char="•"/>
          </a:pPr>
          <a:r>
            <a:rPr lang="pt-BR" sz="1800" kern="1200" dirty="0"/>
            <a:t>Busca-se garantir que haja coincidência na conduta dos pesquisadores que atuam no mesmo estudo ou que estão trabalhando em equipe, examinando a mesma questão em cenários diferentes.</a:t>
          </a:r>
        </a:p>
        <a:p>
          <a:pPr marL="171450" lvl="1" indent="-171450" algn="just" defTabSz="800100">
            <a:lnSpc>
              <a:spcPct val="90000"/>
            </a:lnSpc>
            <a:spcBef>
              <a:spcPct val="0"/>
            </a:spcBef>
            <a:spcAft>
              <a:spcPct val="15000"/>
            </a:spcAft>
            <a:buChar char="•"/>
          </a:pPr>
          <a:r>
            <a:rPr lang="pt-BR" sz="1800" kern="1200" dirty="0"/>
            <a:t>Qualidade dos dados primários - transcrições literais das entrevistas, descrições feitas por meio das notas de campo, registros de observações e uso de fontes documentais;</a:t>
          </a:r>
        </a:p>
        <a:p>
          <a:pPr marL="171450" lvl="1" indent="-171450" algn="just" defTabSz="800100">
            <a:lnSpc>
              <a:spcPct val="90000"/>
            </a:lnSpc>
            <a:spcBef>
              <a:spcPct val="0"/>
            </a:spcBef>
            <a:spcAft>
              <a:spcPct val="15000"/>
            </a:spcAft>
            <a:buChar char="•"/>
          </a:pPr>
          <a:r>
            <a:rPr lang="pt-BR" sz="1800" kern="1200" dirty="0"/>
            <a:t>Apresentação minuciosa com o objetivo de fornecer as evidências que permitirão aos avaliadores e demais leitores aceitar, negar ou modificar as conclusões alcançadas. </a:t>
          </a:r>
        </a:p>
      </dsp:txBody>
      <dsp:txXfrm>
        <a:off x="0" y="2160975"/>
        <a:ext cx="6900512" cy="3118500"/>
      </dsp:txXfrm>
    </dsp:sp>
    <dsp:sp modelId="{31F8366D-035D-40DB-8ABF-2C5D51998C7D}">
      <dsp:nvSpPr>
        <dsp:cNvPr id="0" name=""/>
        <dsp:cNvSpPr/>
      </dsp:nvSpPr>
      <dsp:spPr>
        <a:xfrm>
          <a:off x="345025" y="1895295"/>
          <a:ext cx="4830358" cy="531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pt-BR" sz="1800" kern="1200" dirty="0"/>
            <a:t>Confiabilidade Interna</a:t>
          </a:r>
        </a:p>
      </dsp:txBody>
      <dsp:txXfrm>
        <a:off x="370964" y="1921234"/>
        <a:ext cx="4778480"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CD57F-B80F-4591-BCC6-2B900D3E4725}">
      <dsp:nvSpPr>
        <dsp:cNvPr id="0" name=""/>
        <dsp:cNvSpPr/>
      </dsp:nvSpPr>
      <dsp:spPr>
        <a:xfrm>
          <a:off x="0" y="74803"/>
          <a:ext cx="6856847" cy="16497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t-BR" sz="3000" kern="1200"/>
            <a:t>Os pesquisadores observam ou medem realmente o que acreditam estar observando ou medindo? </a:t>
          </a:r>
        </a:p>
      </dsp:txBody>
      <dsp:txXfrm>
        <a:off x="80532" y="155335"/>
        <a:ext cx="6695783" cy="1488636"/>
      </dsp:txXfrm>
    </dsp:sp>
    <dsp:sp modelId="{81FF8CF2-5C5E-45FE-85DF-520D167B399B}">
      <dsp:nvSpPr>
        <dsp:cNvPr id="0" name=""/>
        <dsp:cNvSpPr/>
      </dsp:nvSpPr>
      <dsp:spPr>
        <a:xfrm>
          <a:off x="0" y="1810904"/>
          <a:ext cx="6856847" cy="16497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pt-BR" sz="3000" kern="1200" dirty="0"/>
            <a:t>Em que medida os conceitos e postulados gerados, aperfeiçoados ou comprovados são aplicáveis a mais de um grupo?</a:t>
          </a:r>
        </a:p>
      </dsp:txBody>
      <dsp:txXfrm>
        <a:off x="80532" y="1891436"/>
        <a:ext cx="6695783" cy="14886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BDF91-3326-4B9B-8AAA-55C01001662C}">
      <dsp:nvSpPr>
        <dsp:cNvPr id="0" name=""/>
        <dsp:cNvSpPr/>
      </dsp:nvSpPr>
      <dsp:spPr>
        <a:xfrm>
          <a:off x="0" y="392745"/>
          <a:ext cx="6900512" cy="171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just" defTabSz="755650">
            <a:lnSpc>
              <a:spcPct val="90000"/>
            </a:lnSpc>
            <a:spcBef>
              <a:spcPct val="0"/>
            </a:spcBef>
            <a:spcAft>
              <a:spcPct val="15000"/>
            </a:spcAft>
            <a:buChar char="•"/>
          </a:pPr>
          <a:r>
            <a:rPr lang="pt-BR" sz="1700" kern="1200" dirty="0"/>
            <a:t>A permanência do pesquisador no campo e o uso de diferentes estratégias no processo de coleta de dados, especialmente as entrevistas em profundidade e a observação participante.</a:t>
          </a:r>
          <a:endParaRPr lang="en-US" sz="1700" kern="1200" dirty="0"/>
        </a:p>
        <a:p>
          <a:pPr marL="171450" lvl="1" indent="-171450" algn="just" defTabSz="755650">
            <a:lnSpc>
              <a:spcPct val="90000"/>
            </a:lnSpc>
            <a:spcBef>
              <a:spcPct val="0"/>
            </a:spcBef>
            <a:spcAft>
              <a:spcPct val="15000"/>
            </a:spcAft>
            <a:buChar char="•"/>
          </a:pPr>
          <a:r>
            <a:rPr lang="pt-BR" sz="1700" kern="1200" dirty="0"/>
            <a:t>as categorias conceituais criadas possuem os mesmos significados para os participantes e para o pesquisador.</a:t>
          </a:r>
          <a:endParaRPr lang="en-US" sz="1700" kern="1200" dirty="0"/>
        </a:p>
      </dsp:txBody>
      <dsp:txXfrm>
        <a:off x="0" y="392745"/>
        <a:ext cx="6900512" cy="1713600"/>
      </dsp:txXfrm>
    </dsp:sp>
    <dsp:sp modelId="{12EDBAA8-673A-49E7-8F4F-17E2DF4D257D}">
      <dsp:nvSpPr>
        <dsp:cNvPr id="0" name=""/>
        <dsp:cNvSpPr/>
      </dsp:nvSpPr>
      <dsp:spPr>
        <a:xfrm>
          <a:off x="345025" y="141825"/>
          <a:ext cx="4830358"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just" defTabSz="889000">
            <a:lnSpc>
              <a:spcPct val="90000"/>
            </a:lnSpc>
            <a:spcBef>
              <a:spcPct val="0"/>
            </a:spcBef>
            <a:spcAft>
              <a:spcPct val="35000"/>
            </a:spcAft>
            <a:buNone/>
          </a:pPr>
          <a:r>
            <a:rPr lang="pt-BR" sz="2000" b="1" kern="1200" dirty="0"/>
            <a:t>Validade Interna</a:t>
          </a:r>
          <a:endParaRPr lang="en-US" sz="2000" b="1" kern="1200" dirty="0"/>
        </a:p>
      </dsp:txBody>
      <dsp:txXfrm>
        <a:off x="369523" y="166323"/>
        <a:ext cx="4781362" cy="452844"/>
      </dsp:txXfrm>
    </dsp:sp>
    <dsp:sp modelId="{A0E7B23B-EDF1-4118-B86F-9535FFD03382}">
      <dsp:nvSpPr>
        <dsp:cNvPr id="0" name=""/>
        <dsp:cNvSpPr/>
      </dsp:nvSpPr>
      <dsp:spPr>
        <a:xfrm>
          <a:off x="0" y="2449065"/>
          <a:ext cx="6900512" cy="29452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just" defTabSz="755650">
            <a:lnSpc>
              <a:spcPct val="90000"/>
            </a:lnSpc>
            <a:spcBef>
              <a:spcPct val="0"/>
            </a:spcBef>
            <a:spcAft>
              <a:spcPct val="15000"/>
            </a:spcAft>
            <a:buChar char="•"/>
          </a:pPr>
          <a:r>
            <a:rPr lang="pt-BR" sz="1700" kern="1200" dirty="0"/>
            <a:t>depende da definição e descrição dos componentes do estudo (unidades de análise, conceitos gerados, características da população, cenários) que permitam aos investigadores comparar seus resultados com os de outros estudos semelhantes. </a:t>
          </a:r>
          <a:endParaRPr lang="en-US" sz="1700" kern="1200" dirty="0"/>
        </a:p>
        <a:p>
          <a:pPr marL="171450" lvl="1" indent="-171450" algn="just" defTabSz="755650">
            <a:lnSpc>
              <a:spcPct val="90000"/>
            </a:lnSpc>
            <a:spcBef>
              <a:spcPct val="0"/>
            </a:spcBef>
            <a:spcAft>
              <a:spcPct val="15000"/>
            </a:spcAft>
            <a:buChar char="•"/>
          </a:pPr>
          <a:r>
            <a:rPr lang="pt-BR" sz="1700" kern="1200" dirty="0"/>
            <a:t>Também se refere ao grau em que os marcos teóricos, definições e técnicas de investigação são compreensíveis para outros investigadores. </a:t>
          </a:r>
          <a:endParaRPr lang="en-US" sz="1700" kern="1200" dirty="0"/>
        </a:p>
        <a:p>
          <a:pPr marL="171450" lvl="1" indent="-171450" algn="just" defTabSz="755650">
            <a:lnSpc>
              <a:spcPct val="90000"/>
            </a:lnSpc>
            <a:spcBef>
              <a:spcPct val="0"/>
            </a:spcBef>
            <a:spcAft>
              <a:spcPct val="15000"/>
            </a:spcAft>
            <a:buChar char="•"/>
          </a:pPr>
          <a:r>
            <a:rPr lang="pt-BR" sz="1700" kern="1200" dirty="0"/>
            <a:t>Outra possibilidade é o uso de casos múltiplos ou o estudo do fenômeno em vários cenários, com comparações intergrupais.</a:t>
          </a:r>
          <a:endParaRPr lang="en-US" sz="1700" kern="1200" dirty="0"/>
        </a:p>
      </dsp:txBody>
      <dsp:txXfrm>
        <a:off x="0" y="2449065"/>
        <a:ext cx="6900512" cy="2945250"/>
      </dsp:txXfrm>
    </dsp:sp>
    <dsp:sp modelId="{895B7819-9CE5-4311-8858-5DF6660127F5}">
      <dsp:nvSpPr>
        <dsp:cNvPr id="0" name=""/>
        <dsp:cNvSpPr/>
      </dsp:nvSpPr>
      <dsp:spPr>
        <a:xfrm>
          <a:off x="345025" y="2198145"/>
          <a:ext cx="4830358" cy="5018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just" defTabSz="889000">
            <a:lnSpc>
              <a:spcPct val="90000"/>
            </a:lnSpc>
            <a:spcBef>
              <a:spcPct val="0"/>
            </a:spcBef>
            <a:spcAft>
              <a:spcPct val="35000"/>
            </a:spcAft>
            <a:buNone/>
          </a:pPr>
          <a:r>
            <a:rPr lang="pt-BR" sz="2000" b="1" kern="1200" dirty="0"/>
            <a:t>Validade Externa</a:t>
          </a:r>
          <a:endParaRPr lang="en-US" sz="2000" b="1" kern="1200" dirty="0"/>
        </a:p>
      </dsp:txBody>
      <dsp:txXfrm>
        <a:off x="369523" y="2222643"/>
        <a:ext cx="4781362" cy="45284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BBF57-A531-FC13-3C63-AFA260B53A6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A8D3EAB-5E43-049D-EDF5-249629A09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AE9C745-7656-139D-B0FA-74190670891C}"/>
              </a:ext>
            </a:extLst>
          </p:cNvPr>
          <p:cNvSpPr>
            <a:spLocks noGrp="1"/>
          </p:cNvSpPr>
          <p:nvPr>
            <p:ph type="dt" sz="half" idx="10"/>
          </p:nvPr>
        </p:nvSpPr>
        <p:spPr/>
        <p:txBody>
          <a:bodyPr/>
          <a:lstStyle/>
          <a:p>
            <a:fld id="{FFCEC06B-9C7A-4B42-9D71-253B58DED2B1}" type="datetimeFigureOut">
              <a:rPr lang="pt-BR" smtClean="0"/>
              <a:t>31/08/2022</a:t>
            </a:fld>
            <a:endParaRPr lang="pt-BR"/>
          </a:p>
        </p:txBody>
      </p:sp>
      <p:sp>
        <p:nvSpPr>
          <p:cNvPr id="5" name="Espaço Reservado para Rodapé 4">
            <a:extLst>
              <a:ext uri="{FF2B5EF4-FFF2-40B4-BE49-F238E27FC236}">
                <a16:creationId xmlns:a16="http://schemas.microsoft.com/office/drawing/2014/main" id="{E840301F-F2CA-BFA5-2FE0-A89F972C3A9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87EE047-CD60-065C-E56A-D2B8737D9F4B}"/>
              </a:ext>
            </a:extLst>
          </p:cNvPr>
          <p:cNvSpPr>
            <a:spLocks noGrp="1"/>
          </p:cNvSpPr>
          <p:nvPr>
            <p:ph type="sldNum" sz="quarter" idx="12"/>
          </p:nvPr>
        </p:nvSpPr>
        <p:spPr/>
        <p:txBody>
          <a:bodyPr/>
          <a:lstStyle/>
          <a:p>
            <a:fld id="{E0B11757-E90F-42FC-BDD2-8D9C628D415D}" type="slidenum">
              <a:rPr lang="pt-BR" smtClean="0"/>
              <a:t>‹nº›</a:t>
            </a:fld>
            <a:endParaRPr lang="pt-BR"/>
          </a:p>
        </p:txBody>
      </p:sp>
    </p:spTree>
    <p:extLst>
      <p:ext uri="{BB962C8B-B14F-4D97-AF65-F5344CB8AC3E}">
        <p14:creationId xmlns:p14="http://schemas.microsoft.com/office/powerpoint/2010/main" val="130453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1C8C9-9CBF-25D4-DCCA-11B44FCCD38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66B78DC-FD4A-92FA-5A85-13BB470E31D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167F4F9-DB50-7CBE-8727-7F7797FFB24D}"/>
              </a:ext>
            </a:extLst>
          </p:cNvPr>
          <p:cNvSpPr>
            <a:spLocks noGrp="1"/>
          </p:cNvSpPr>
          <p:nvPr>
            <p:ph type="dt" sz="half" idx="10"/>
          </p:nvPr>
        </p:nvSpPr>
        <p:spPr/>
        <p:txBody>
          <a:bodyPr/>
          <a:lstStyle/>
          <a:p>
            <a:fld id="{FFCEC06B-9C7A-4B42-9D71-253B58DED2B1}" type="datetimeFigureOut">
              <a:rPr lang="pt-BR" smtClean="0"/>
              <a:t>31/08/2022</a:t>
            </a:fld>
            <a:endParaRPr lang="pt-BR"/>
          </a:p>
        </p:txBody>
      </p:sp>
      <p:sp>
        <p:nvSpPr>
          <p:cNvPr id="5" name="Espaço Reservado para Rodapé 4">
            <a:extLst>
              <a:ext uri="{FF2B5EF4-FFF2-40B4-BE49-F238E27FC236}">
                <a16:creationId xmlns:a16="http://schemas.microsoft.com/office/drawing/2014/main" id="{36D72A05-4D99-649B-FEA3-2DB537BF3B1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3D681A-5010-B1B6-000C-320371E50574}"/>
              </a:ext>
            </a:extLst>
          </p:cNvPr>
          <p:cNvSpPr>
            <a:spLocks noGrp="1"/>
          </p:cNvSpPr>
          <p:nvPr>
            <p:ph type="sldNum" sz="quarter" idx="12"/>
          </p:nvPr>
        </p:nvSpPr>
        <p:spPr/>
        <p:txBody>
          <a:bodyPr/>
          <a:lstStyle/>
          <a:p>
            <a:fld id="{E0B11757-E90F-42FC-BDD2-8D9C628D415D}" type="slidenum">
              <a:rPr lang="pt-BR" smtClean="0"/>
              <a:t>‹nº›</a:t>
            </a:fld>
            <a:endParaRPr lang="pt-BR"/>
          </a:p>
        </p:txBody>
      </p:sp>
    </p:spTree>
    <p:extLst>
      <p:ext uri="{BB962C8B-B14F-4D97-AF65-F5344CB8AC3E}">
        <p14:creationId xmlns:p14="http://schemas.microsoft.com/office/powerpoint/2010/main" val="173931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4819372-616B-4F00-494A-8F2AE89B87B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A4367BD-C63F-939D-C89C-D72540528F1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74A824D-F136-98B1-4093-FAD803A7F117}"/>
              </a:ext>
            </a:extLst>
          </p:cNvPr>
          <p:cNvSpPr>
            <a:spLocks noGrp="1"/>
          </p:cNvSpPr>
          <p:nvPr>
            <p:ph type="dt" sz="half" idx="10"/>
          </p:nvPr>
        </p:nvSpPr>
        <p:spPr/>
        <p:txBody>
          <a:bodyPr/>
          <a:lstStyle/>
          <a:p>
            <a:fld id="{FFCEC06B-9C7A-4B42-9D71-253B58DED2B1}" type="datetimeFigureOut">
              <a:rPr lang="pt-BR" smtClean="0"/>
              <a:t>31/08/2022</a:t>
            </a:fld>
            <a:endParaRPr lang="pt-BR"/>
          </a:p>
        </p:txBody>
      </p:sp>
      <p:sp>
        <p:nvSpPr>
          <p:cNvPr id="5" name="Espaço Reservado para Rodapé 4">
            <a:extLst>
              <a:ext uri="{FF2B5EF4-FFF2-40B4-BE49-F238E27FC236}">
                <a16:creationId xmlns:a16="http://schemas.microsoft.com/office/drawing/2014/main" id="{E528C2AC-68BB-0F0A-47EB-755EB065FD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12C6432-58BB-808D-E905-4B33F9261650}"/>
              </a:ext>
            </a:extLst>
          </p:cNvPr>
          <p:cNvSpPr>
            <a:spLocks noGrp="1"/>
          </p:cNvSpPr>
          <p:nvPr>
            <p:ph type="sldNum" sz="quarter" idx="12"/>
          </p:nvPr>
        </p:nvSpPr>
        <p:spPr/>
        <p:txBody>
          <a:bodyPr/>
          <a:lstStyle/>
          <a:p>
            <a:fld id="{E0B11757-E90F-42FC-BDD2-8D9C628D415D}" type="slidenum">
              <a:rPr lang="pt-BR" smtClean="0"/>
              <a:t>‹nº›</a:t>
            </a:fld>
            <a:endParaRPr lang="pt-BR"/>
          </a:p>
        </p:txBody>
      </p:sp>
    </p:spTree>
    <p:extLst>
      <p:ext uri="{BB962C8B-B14F-4D97-AF65-F5344CB8AC3E}">
        <p14:creationId xmlns:p14="http://schemas.microsoft.com/office/powerpoint/2010/main" val="35699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1D862C-65F7-0BF7-E794-7F7A439E395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A458E01-B966-8C47-5787-548205ED1D9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3D3361C-DB63-D022-279E-69006473A277}"/>
              </a:ext>
            </a:extLst>
          </p:cNvPr>
          <p:cNvSpPr>
            <a:spLocks noGrp="1"/>
          </p:cNvSpPr>
          <p:nvPr>
            <p:ph type="dt" sz="half" idx="10"/>
          </p:nvPr>
        </p:nvSpPr>
        <p:spPr/>
        <p:txBody>
          <a:bodyPr/>
          <a:lstStyle/>
          <a:p>
            <a:fld id="{FFCEC06B-9C7A-4B42-9D71-253B58DED2B1}" type="datetimeFigureOut">
              <a:rPr lang="pt-BR" smtClean="0"/>
              <a:t>31/08/2022</a:t>
            </a:fld>
            <a:endParaRPr lang="pt-BR"/>
          </a:p>
        </p:txBody>
      </p:sp>
      <p:sp>
        <p:nvSpPr>
          <p:cNvPr id="5" name="Espaço Reservado para Rodapé 4">
            <a:extLst>
              <a:ext uri="{FF2B5EF4-FFF2-40B4-BE49-F238E27FC236}">
                <a16:creationId xmlns:a16="http://schemas.microsoft.com/office/drawing/2014/main" id="{B1FF3E54-E1E4-C7FD-04A1-61A601A5AAD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F0AFF7A-5A06-801A-9BEA-78DAA9B3330A}"/>
              </a:ext>
            </a:extLst>
          </p:cNvPr>
          <p:cNvSpPr>
            <a:spLocks noGrp="1"/>
          </p:cNvSpPr>
          <p:nvPr>
            <p:ph type="sldNum" sz="quarter" idx="12"/>
          </p:nvPr>
        </p:nvSpPr>
        <p:spPr/>
        <p:txBody>
          <a:bodyPr/>
          <a:lstStyle/>
          <a:p>
            <a:fld id="{E0B11757-E90F-42FC-BDD2-8D9C628D415D}" type="slidenum">
              <a:rPr lang="pt-BR" smtClean="0"/>
              <a:t>‹nº›</a:t>
            </a:fld>
            <a:endParaRPr lang="pt-BR"/>
          </a:p>
        </p:txBody>
      </p:sp>
    </p:spTree>
    <p:extLst>
      <p:ext uri="{BB962C8B-B14F-4D97-AF65-F5344CB8AC3E}">
        <p14:creationId xmlns:p14="http://schemas.microsoft.com/office/powerpoint/2010/main" val="92582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910120-4D27-5F8B-EE3A-403FBE2F51A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F799844-ABC4-43FC-0E49-EBABF5D57C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1B297CA-F23C-D72A-99AE-C0F5485EBBAE}"/>
              </a:ext>
            </a:extLst>
          </p:cNvPr>
          <p:cNvSpPr>
            <a:spLocks noGrp="1"/>
          </p:cNvSpPr>
          <p:nvPr>
            <p:ph type="dt" sz="half" idx="10"/>
          </p:nvPr>
        </p:nvSpPr>
        <p:spPr/>
        <p:txBody>
          <a:bodyPr/>
          <a:lstStyle/>
          <a:p>
            <a:fld id="{FFCEC06B-9C7A-4B42-9D71-253B58DED2B1}" type="datetimeFigureOut">
              <a:rPr lang="pt-BR" smtClean="0"/>
              <a:t>31/08/2022</a:t>
            </a:fld>
            <a:endParaRPr lang="pt-BR"/>
          </a:p>
        </p:txBody>
      </p:sp>
      <p:sp>
        <p:nvSpPr>
          <p:cNvPr id="5" name="Espaço Reservado para Rodapé 4">
            <a:extLst>
              <a:ext uri="{FF2B5EF4-FFF2-40B4-BE49-F238E27FC236}">
                <a16:creationId xmlns:a16="http://schemas.microsoft.com/office/drawing/2014/main" id="{2568A793-8E9E-FF35-1382-6585588814D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E691EC-7A82-8781-BE93-A9E9A143FCA4}"/>
              </a:ext>
            </a:extLst>
          </p:cNvPr>
          <p:cNvSpPr>
            <a:spLocks noGrp="1"/>
          </p:cNvSpPr>
          <p:nvPr>
            <p:ph type="sldNum" sz="quarter" idx="12"/>
          </p:nvPr>
        </p:nvSpPr>
        <p:spPr/>
        <p:txBody>
          <a:bodyPr/>
          <a:lstStyle/>
          <a:p>
            <a:fld id="{E0B11757-E90F-42FC-BDD2-8D9C628D415D}" type="slidenum">
              <a:rPr lang="pt-BR" smtClean="0"/>
              <a:t>‹nº›</a:t>
            </a:fld>
            <a:endParaRPr lang="pt-BR"/>
          </a:p>
        </p:txBody>
      </p:sp>
    </p:spTree>
    <p:extLst>
      <p:ext uri="{BB962C8B-B14F-4D97-AF65-F5344CB8AC3E}">
        <p14:creationId xmlns:p14="http://schemas.microsoft.com/office/powerpoint/2010/main" val="322655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ED01DD-A41A-0AA2-CB03-11F9974B79C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0D0B89C-CBC2-240A-5ACD-47416177C5B2}"/>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F5862E1-17F2-8DEB-44B4-7F7A4658026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65795FD-6D30-0B70-53BB-2B4553519A99}"/>
              </a:ext>
            </a:extLst>
          </p:cNvPr>
          <p:cNvSpPr>
            <a:spLocks noGrp="1"/>
          </p:cNvSpPr>
          <p:nvPr>
            <p:ph type="dt" sz="half" idx="10"/>
          </p:nvPr>
        </p:nvSpPr>
        <p:spPr/>
        <p:txBody>
          <a:bodyPr/>
          <a:lstStyle/>
          <a:p>
            <a:fld id="{FFCEC06B-9C7A-4B42-9D71-253B58DED2B1}" type="datetimeFigureOut">
              <a:rPr lang="pt-BR" smtClean="0"/>
              <a:t>31/08/2022</a:t>
            </a:fld>
            <a:endParaRPr lang="pt-BR"/>
          </a:p>
        </p:txBody>
      </p:sp>
      <p:sp>
        <p:nvSpPr>
          <p:cNvPr id="6" name="Espaço Reservado para Rodapé 5">
            <a:extLst>
              <a:ext uri="{FF2B5EF4-FFF2-40B4-BE49-F238E27FC236}">
                <a16:creationId xmlns:a16="http://schemas.microsoft.com/office/drawing/2014/main" id="{A83D0E7D-ACB4-A7BA-B706-50D2025D045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799EA01-D3B0-FFD1-1E2C-FE994CC5EB48}"/>
              </a:ext>
            </a:extLst>
          </p:cNvPr>
          <p:cNvSpPr>
            <a:spLocks noGrp="1"/>
          </p:cNvSpPr>
          <p:nvPr>
            <p:ph type="sldNum" sz="quarter" idx="12"/>
          </p:nvPr>
        </p:nvSpPr>
        <p:spPr/>
        <p:txBody>
          <a:bodyPr/>
          <a:lstStyle/>
          <a:p>
            <a:fld id="{E0B11757-E90F-42FC-BDD2-8D9C628D415D}" type="slidenum">
              <a:rPr lang="pt-BR" smtClean="0"/>
              <a:t>‹nº›</a:t>
            </a:fld>
            <a:endParaRPr lang="pt-BR"/>
          </a:p>
        </p:txBody>
      </p:sp>
    </p:spTree>
    <p:extLst>
      <p:ext uri="{BB962C8B-B14F-4D97-AF65-F5344CB8AC3E}">
        <p14:creationId xmlns:p14="http://schemas.microsoft.com/office/powerpoint/2010/main" val="333858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0E76E-15FD-4271-AEBD-AE26FD2704AA}"/>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3F636BB-893D-4D90-98DD-13DD74F80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9CD1B69-CD0D-7D1D-D846-3960B15CF232}"/>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2C30453-FF98-71BA-4645-F3E9C30FB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42AFF15-5939-5AB8-FF90-7818904F630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9127BC4-13D3-0AED-1441-00D2A1C8DCD0}"/>
              </a:ext>
            </a:extLst>
          </p:cNvPr>
          <p:cNvSpPr>
            <a:spLocks noGrp="1"/>
          </p:cNvSpPr>
          <p:nvPr>
            <p:ph type="dt" sz="half" idx="10"/>
          </p:nvPr>
        </p:nvSpPr>
        <p:spPr/>
        <p:txBody>
          <a:bodyPr/>
          <a:lstStyle/>
          <a:p>
            <a:fld id="{FFCEC06B-9C7A-4B42-9D71-253B58DED2B1}" type="datetimeFigureOut">
              <a:rPr lang="pt-BR" smtClean="0"/>
              <a:t>31/08/2022</a:t>
            </a:fld>
            <a:endParaRPr lang="pt-BR"/>
          </a:p>
        </p:txBody>
      </p:sp>
      <p:sp>
        <p:nvSpPr>
          <p:cNvPr id="8" name="Espaço Reservado para Rodapé 7">
            <a:extLst>
              <a:ext uri="{FF2B5EF4-FFF2-40B4-BE49-F238E27FC236}">
                <a16:creationId xmlns:a16="http://schemas.microsoft.com/office/drawing/2014/main" id="{4D46B5B9-9F0B-30D4-30F4-64C63F9AC24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E715605-98BD-8B04-E241-1519009A0CC7}"/>
              </a:ext>
            </a:extLst>
          </p:cNvPr>
          <p:cNvSpPr>
            <a:spLocks noGrp="1"/>
          </p:cNvSpPr>
          <p:nvPr>
            <p:ph type="sldNum" sz="quarter" idx="12"/>
          </p:nvPr>
        </p:nvSpPr>
        <p:spPr/>
        <p:txBody>
          <a:bodyPr/>
          <a:lstStyle/>
          <a:p>
            <a:fld id="{E0B11757-E90F-42FC-BDD2-8D9C628D415D}" type="slidenum">
              <a:rPr lang="pt-BR" smtClean="0"/>
              <a:t>‹nº›</a:t>
            </a:fld>
            <a:endParaRPr lang="pt-BR"/>
          </a:p>
        </p:txBody>
      </p:sp>
    </p:spTree>
    <p:extLst>
      <p:ext uri="{BB962C8B-B14F-4D97-AF65-F5344CB8AC3E}">
        <p14:creationId xmlns:p14="http://schemas.microsoft.com/office/powerpoint/2010/main" val="388127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6DF978-30A9-357D-B7EA-3F1A3E38388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73F43EC-08BF-6C89-C304-B3AF15A8CE26}"/>
              </a:ext>
            </a:extLst>
          </p:cNvPr>
          <p:cNvSpPr>
            <a:spLocks noGrp="1"/>
          </p:cNvSpPr>
          <p:nvPr>
            <p:ph type="dt" sz="half" idx="10"/>
          </p:nvPr>
        </p:nvSpPr>
        <p:spPr/>
        <p:txBody>
          <a:bodyPr/>
          <a:lstStyle/>
          <a:p>
            <a:fld id="{FFCEC06B-9C7A-4B42-9D71-253B58DED2B1}" type="datetimeFigureOut">
              <a:rPr lang="pt-BR" smtClean="0"/>
              <a:t>31/08/2022</a:t>
            </a:fld>
            <a:endParaRPr lang="pt-BR"/>
          </a:p>
        </p:txBody>
      </p:sp>
      <p:sp>
        <p:nvSpPr>
          <p:cNvPr id="4" name="Espaço Reservado para Rodapé 3">
            <a:extLst>
              <a:ext uri="{FF2B5EF4-FFF2-40B4-BE49-F238E27FC236}">
                <a16:creationId xmlns:a16="http://schemas.microsoft.com/office/drawing/2014/main" id="{2D74F612-839F-8BC6-AD07-F100597BD11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081A08B-CD6D-B76C-0C35-32FC82E567D5}"/>
              </a:ext>
            </a:extLst>
          </p:cNvPr>
          <p:cNvSpPr>
            <a:spLocks noGrp="1"/>
          </p:cNvSpPr>
          <p:nvPr>
            <p:ph type="sldNum" sz="quarter" idx="12"/>
          </p:nvPr>
        </p:nvSpPr>
        <p:spPr/>
        <p:txBody>
          <a:bodyPr/>
          <a:lstStyle/>
          <a:p>
            <a:fld id="{E0B11757-E90F-42FC-BDD2-8D9C628D415D}" type="slidenum">
              <a:rPr lang="pt-BR" smtClean="0"/>
              <a:t>‹nº›</a:t>
            </a:fld>
            <a:endParaRPr lang="pt-BR"/>
          </a:p>
        </p:txBody>
      </p:sp>
    </p:spTree>
    <p:extLst>
      <p:ext uri="{BB962C8B-B14F-4D97-AF65-F5344CB8AC3E}">
        <p14:creationId xmlns:p14="http://schemas.microsoft.com/office/powerpoint/2010/main" val="3834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382C5C5-1106-8A24-1D8A-2570528D4CEE}"/>
              </a:ext>
            </a:extLst>
          </p:cNvPr>
          <p:cNvSpPr>
            <a:spLocks noGrp="1"/>
          </p:cNvSpPr>
          <p:nvPr>
            <p:ph type="dt" sz="half" idx="10"/>
          </p:nvPr>
        </p:nvSpPr>
        <p:spPr/>
        <p:txBody>
          <a:bodyPr/>
          <a:lstStyle/>
          <a:p>
            <a:fld id="{FFCEC06B-9C7A-4B42-9D71-253B58DED2B1}" type="datetimeFigureOut">
              <a:rPr lang="pt-BR" smtClean="0"/>
              <a:t>31/08/2022</a:t>
            </a:fld>
            <a:endParaRPr lang="pt-BR"/>
          </a:p>
        </p:txBody>
      </p:sp>
      <p:sp>
        <p:nvSpPr>
          <p:cNvPr id="3" name="Espaço Reservado para Rodapé 2">
            <a:extLst>
              <a:ext uri="{FF2B5EF4-FFF2-40B4-BE49-F238E27FC236}">
                <a16:creationId xmlns:a16="http://schemas.microsoft.com/office/drawing/2014/main" id="{889BFE6E-DAA5-55E9-0ECD-AB94FF63E63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D6A0D41-CF52-14BD-AAE2-37166C3CBA82}"/>
              </a:ext>
            </a:extLst>
          </p:cNvPr>
          <p:cNvSpPr>
            <a:spLocks noGrp="1"/>
          </p:cNvSpPr>
          <p:nvPr>
            <p:ph type="sldNum" sz="quarter" idx="12"/>
          </p:nvPr>
        </p:nvSpPr>
        <p:spPr/>
        <p:txBody>
          <a:bodyPr/>
          <a:lstStyle/>
          <a:p>
            <a:fld id="{E0B11757-E90F-42FC-BDD2-8D9C628D415D}" type="slidenum">
              <a:rPr lang="pt-BR" smtClean="0"/>
              <a:t>‹nº›</a:t>
            </a:fld>
            <a:endParaRPr lang="pt-BR"/>
          </a:p>
        </p:txBody>
      </p:sp>
    </p:spTree>
    <p:extLst>
      <p:ext uri="{BB962C8B-B14F-4D97-AF65-F5344CB8AC3E}">
        <p14:creationId xmlns:p14="http://schemas.microsoft.com/office/powerpoint/2010/main" val="17652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45075-F26B-7DCC-ECD3-42CFE543C4E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1CEB5F8-335F-EEB9-1996-C979E806FB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2E80F97-7A28-5088-1698-1B9CC468E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DE4889C-DBAB-2EFB-DFCC-67AA3E66C48E}"/>
              </a:ext>
            </a:extLst>
          </p:cNvPr>
          <p:cNvSpPr>
            <a:spLocks noGrp="1"/>
          </p:cNvSpPr>
          <p:nvPr>
            <p:ph type="dt" sz="half" idx="10"/>
          </p:nvPr>
        </p:nvSpPr>
        <p:spPr/>
        <p:txBody>
          <a:bodyPr/>
          <a:lstStyle/>
          <a:p>
            <a:fld id="{FFCEC06B-9C7A-4B42-9D71-253B58DED2B1}" type="datetimeFigureOut">
              <a:rPr lang="pt-BR" smtClean="0"/>
              <a:t>31/08/2022</a:t>
            </a:fld>
            <a:endParaRPr lang="pt-BR"/>
          </a:p>
        </p:txBody>
      </p:sp>
      <p:sp>
        <p:nvSpPr>
          <p:cNvPr id="6" name="Espaço Reservado para Rodapé 5">
            <a:extLst>
              <a:ext uri="{FF2B5EF4-FFF2-40B4-BE49-F238E27FC236}">
                <a16:creationId xmlns:a16="http://schemas.microsoft.com/office/drawing/2014/main" id="{B3CCCCC3-3CE8-DF73-5B5F-EB05EDC2CDB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20E17A3-99BA-6049-5A3E-0476B2A7356B}"/>
              </a:ext>
            </a:extLst>
          </p:cNvPr>
          <p:cNvSpPr>
            <a:spLocks noGrp="1"/>
          </p:cNvSpPr>
          <p:nvPr>
            <p:ph type="sldNum" sz="quarter" idx="12"/>
          </p:nvPr>
        </p:nvSpPr>
        <p:spPr/>
        <p:txBody>
          <a:bodyPr/>
          <a:lstStyle/>
          <a:p>
            <a:fld id="{E0B11757-E90F-42FC-BDD2-8D9C628D415D}" type="slidenum">
              <a:rPr lang="pt-BR" smtClean="0"/>
              <a:t>‹nº›</a:t>
            </a:fld>
            <a:endParaRPr lang="pt-BR"/>
          </a:p>
        </p:txBody>
      </p:sp>
    </p:spTree>
    <p:extLst>
      <p:ext uri="{BB962C8B-B14F-4D97-AF65-F5344CB8AC3E}">
        <p14:creationId xmlns:p14="http://schemas.microsoft.com/office/powerpoint/2010/main" val="296700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8B5A2-2D95-888F-F214-FC3DE79D8B1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322BAE-7243-0DCB-8FA8-F20870EDC9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65B0DB8-E4D2-5E8A-BDDE-B2991944E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58C68D3-9F18-E373-A4B9-97EB28A895CC}"/>
              </a:ext>
            </a:extLst>
          </p:cNvPr>
          <p:cNvSpPr>
            <a:spLocks noGrp="1"/>
          </p:cNvSpPr>
          <p:nvPr>
            <p:ph type="dt" sz="half" idx="10"/>
          </p:nvPr>
        </p:nvSpPr>
        <p:spPr/>
        <p:txBody>
          <a:bodyPr/>
          <a:lstStyle/>
          <a:p>
            <a:fld id="{FFCEC06B-9C7A-4B42-9D71-253B58DED2B1}" type="datetimeFigureOut">
              <a:rPr lang="pt-BR" smtClean="0"/>
              <a:t>31/08/2022</a:t>
            </a:fld>
            <a:endParaRPr lang="pt-BR"/>
          </a:p>
        </p:txBody>
      </p:sp>
      <p:sp>
        <p:nvSpPr>
          <p:cNvPr id="6" name="Espaço Reservado para Rodapé 5">
            <a:extLst>
              <a:ext uri="{FF2B5EF4-FFF2-40B4-BE49-F238E27FC236}">
                <a16:creationId xmlns:a16="http://schemas.microsoft.com/office/drawing/2014/main" id="{A8C0E95F-700A-C71E-67AA-A87B7224C4B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2D96BFF-A877-6CE6-7633-5665B9D1A42D}"/>
              </a:ext>
            </a:extLst>
          </p:cNvPr>
          <p:cNvSpPr>
            <a:spLocks noGrp="1"/>
          </p:cNvSpPr>
          <p:nvPr>
            <p:ph type="sldNum" sz="quarter" idx="12"/>
          </p:nvPr>
        </p:nvSpPr>
        <p:spPr/>
        <p:txBody>
          <a:bodyPr/>
          <a:lstStyle/>
          <a:p>
            <a:fld id="{E0B11757-E90F-42FC-BDD2-8D9C628D415D}" type="slidenum">
              <a:rPr lang="pt-BR" smtClean="0"/>
              <a:t>‹nº›</a:t>
            </a:fld>
            <a:endParaRPr lang="pt-BR"/>
          </a:p>
        </p:txBody>
      </p:sp>
    </p:spTree>
    <p:extLst>
      <p:ext uri="{BB962C8B-B14F-4D97-AF65-F5344CB8AC3E}">
        <p14:creationId xmlns:p14="http://schemas.microsoft.com/office/powerpoint/2010/main" val="418849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36DF3E0-75DB-14A3-32B5-20D1958F3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7637639-9EEB-9350-0B30-4EF70176B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10674E0-E9B6-AD4A-85D4-7555ED503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EC06B-9C7A-4B42-9D71-253B58DED2B1}" type="datetimeFigureOut">
              <a:rPr lang="pt-BR" smtClean="0"/>
              <a:t>31/08/2022</a:t>
            </a:fld>
            <a:endParaRPr lang="pt-BR"/>
          </a:p>
        </p:txBody>
      </p:sp>
      <p:sp>
        <p:nvSpPr>
          <p:cNvPr id="5" name="Espaço Reservado para Rodapé 4">
            <a:extLst>
              <a:ext uri="{FF2B5EF4-FFF2-40B4-BE49-F238E27FC236}">
                <a16:creationId xmlns:a16="http://schemas.microsoft.com/office/drawing/2014/main" id="{CA9C7352-4B7F-7667-39F0-6045CA4AE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A9791B44-7C67-13F2-E7B2-B4CF09EAA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11757-E90F-42FC-BDD2-8D9C628D415D}" type="slidenum">
              <a:rPr lang="pt-BR" smtClean="0"/>
              <a:t>‹nº›</a:t>
            </a:fld>
            <a:endParaRPr lang="pt-BR"/>
          </a:p>
        </p:txBody>
      </p:sp>
    </p:spTree>
    <p:extLst>
      <p:ext uri="{BB962C8B-B14F-4D97-AF65-F5344CB8AC3E}">
        <p14:creationId xmlns:p14="http://schemas.microsoft.com/office/powerpoint/2010/main" val="2332429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2.svg"/><Relationship Id="rId7" Type="http://schemas.openxmlformats.org/officeDocument/2006/relationships/diagramColors" Target="../diagrams/colors12.xml"/><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9.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ítulo 2">
            <a:extLst>
              <a:ext uri="{FF2B5EF4-FFF2-40B4-BE49-F238E27FC236}">
                <a16:creationId xmlns:a16="http://schemas.microsoft.com/office/drawing/2014/main" id="{7A6D57F7-A004-1F09-C3AF-97F48BAC6F08}"/>
              </a:ext>
            </a:extLst>
          </p:cNvPr>
          <p:cNvSpPr>
            <a:spLocks noGrp="1"/>
          </p:cNvSpPr>
          <p:nvPr>
            <p:ph type="subTitle" idx="1"/>
          </p:nvPr>
        </p:nvSpPr>
        <p:spPr>
          <a:xfrm>
            <a:off x="4439633" y="4518923"/>
            <a:ext cx="3312734" cy="1141851"/>
          </a:xfrm>
          <a:noFill/>
        </p:spPr>
        <p:txBody>
          <a:bodyPr>
            <a:normAutofit/>
          </a:bodyPr>
          <a:lstStyle/>
          <a:p>
            <a:r>
              <a:rPr lang="pt-BR" sz="2000" dirty="0">
                <a:solidFill>
                  <a:srgbClr val="080808"/>
                </a:solidFill>
              </a:rPr>
              <a:t>Prof. Andréa Torres</a:t>
            </a:r>
          </a:p>
        </p:txBody>
      </p:sp>
      <p:sp>
        <p:nvSpPr>
          <p:cNvPr id="2" name="Título 1">
            <a:extLst>
              <a:ext uri="{FF2B5EF4-FFF2-40B4-BE49-F238E27FC236}">
                <a16:creationId xmlns:a16="http://schemas.microsoft.com/office/drawing/2014/main" id="{7BD8B216-11AA-855B-C643-3C65A3AC89F7}"/>
              </a:ext>
            </a:extLst>
          </p:cNvPr>
          <p:cNvSpPr>
            <a:spLocks noGrp="1"/>
          </p:cNvSpPr>
          <p:nvPr>
            <p:ph type="ctrTitle"/>
          </p:nvPr>
        </p:nvSpPr>
        <p:spPr>
          <a:xfrm>
            <a:off x="3204642" y="2353641"/>
            <a:ext cx="5782716" cy="2150719"/>
          </a:xfrm>
          <a:noFill/>
        </p:spPr>
        <p:txBody>
          <a:bodyPr anchor="ctr">
            <a:normAutofit/>
          </a:bodyPr>
          <a:lstStyle/>
          <a:p>
            <a:r>
              <a:rPr lang="pt-BR" sz="3600">
                <a:solidFill>
                  <a:srgbClr val="080808"/>
                </a:solidFill>
              </a:rPr>
              <a:t>Projeto de Pesquisa Qualitativa</a:t>
            </a:r>
            <a:br>
              <a:rPr lang="pt-BR" sz="3600">
                <a:solidFill>
                  <a:srgbClr val="080808"/>
                </a:solidFill>
              </a:rPr>
            </a:br>
            <a:r>
              <a:rPr lang="pt-BR" sz="3600">
                <a:solidFill>
                  <a:srgbClr val="080808"/>
                </a:solidFill>
              </a:rPr>
              <a:t>- Validação e Rigor - </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7279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6" name="Rectangle 310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5013DB2-BC89-F278-2D4A-0A9C4AEA7B0F}"/>
              </a:ext>
            </a:extLst>
          </p:cNvPr>
          <p:cNvSpPr>
            <a:spLocks noGrp="1"/>
          </p:cNvSpPr>
          <p:nvPr>
            <p:ph type="title"/>
          </p:nvPr>
        </p:nvSpPr>
        <p:spPr>
          <a:xfrm>
            <a:off x="1113810" y="2464652"/>
            <a:ext cx="4036334" cy="2387600"/>
          </a:xfrm>
        </p:spPr>
        <p:txBody>
          <a:bodyPr vert="horz" lIns="91440" tIns="45720" rIns="91440" bIns="45720" rtlCol="0" anchor="t">
            <a:normAutofit/>
          </a:bodyPr>
          <a:lstStyle/>
          <a:p>
            <a:pPr algn="ctr"/>
            <a:r>
              <a:rPr lang="en-US" sz="5400" b="1" kern="1200" dirty="0" err="1">
                <a:solidFill>
                  <a:schemeClr val="accent2">
                    <a:lumMod val="75000"/>
                  </a:schemeClr>
                </a:solidFill>
                <a:latin typeface="+mj-lt"/>
                <a:ea typeface="+mj-ea"/>
                <a:cs typeface="+mj-cs"/>
              </a:rPr>
              <a:t>Método</a:t>
            </a:r>
            <a:r>
              <a:rPr lang="en-US" sz="5400" b="1" kern="1200" dirty="0">
                <a:solidFill>
                  <a:schemeClr val="accent2">
                    <a:lumMod val="75000"/>
                  </a:schemeClr>
                </a:solidFill>
                <a:latin typeface="+mj-lt"/>
                <a:ea typeface="+mj-ea"/>
                <a:cs typeface="+mj-cs"/>
              </a:rPr>
              <a:t> </a:t>
            </a:r>
            <a:r>
              <a:rPr lang="en-US" sz="5400" b="1" kern="1200" dirty="0" err="1">
                <a:solidFill>
                  <a:schemeClr val="accent2">
                    <a:lumMod val="75000"/>
                  </a:schemeClr>
                </a:solidFill>
                <a:latin typeface="+mj-lt"/>
                <a:ea typeface="+mj-ea"/>
                <a:cs typeface="+mj-cs"/>
              </a:rPr>
              <a:t>Científico</a:t>
            </a:r>
            <a:endParaRPr lang="en-US" sz="5400" b="1" kern="1200" dirty="0">
              <a:solidFill>
                <a:schemeClr val="accent2">
                  <a:lumMod val="75000"/>
                </a:schemeClr>
              </a:solidFill>
              <a:latin typeface="+mj-lt"/>
              <a:ea typeface="+mj-ea"/>
              <a:cs typeface="+mj-cs"/>
            </a:endParaRPr>
          </a:p>
        </p:txBody>
      </p:sp>
      <p:grpSp>
        <p:nvGrpSpPr>
          <p:cNvPr id="3108" name="Group 310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109" name="Rectangle 310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0" name="Rectangle 310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Rectangle 311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3" name="Rectangle 311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5" name="Rectangle 311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Entenda as etapas do método científico – Universo dos Livros">
            <a:extLst>
              <a:ext uri="{FF2B5EF4-FFF2-40B4-BE49-F238E27FC236}">
                <a16:creationId xmlns:a16="http://schemas.microsoft.com/office/drawing/2014/main" id="{C5B80508-065C-0CFB-F721-2E8C23FAEE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2808" y="666728"/>
            <a:ext cx="3935369"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5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20">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22">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Freeform: Shape 24">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ítulo 1">
            <a:extLst>
              <a:ext uri="{FF2B5EF4-FFF2-40B4-BE49-F238E27FC236}">
                <a16:creationId xmlns:a16="http://schemas.microsoft.com/office/drawing/2014/main" id="{F9004ADF-028B-099F-7FF9-162C56873F24}"/>
              </a:ext>
            </a:extLst>
          </p:cNvPr>
          <p:cNvSpPr>
            <a:spLocks noGrp="1"/>
          </p:cNvSpPr>
          <p:nvPr>
            <p:ph type="title"/>
          </p:nvPr>
        </p:nvSpPr>
        <p:spPr>
          <a:xfrm>
            <a:off x="1116701" y="2452526"/>
            <a:ext cx="4248318" cy="1952947"/>
          </a:xfrm>
          <a:noFill/>
        </p:spPr>
        <p:txBody>
          <a:bodyPr vert="horz" lIns="91440" tIns="45720" rIns="91440" bIns="45720" rtlCol="0" anchor="ctr">
            <a:normAutofit/>
          </a:bodyPr>
          <a:lstStyle/>
          <a:p>
            <a:pPr algn="ctr"/>
            <a:r>
              <a:rPr lang="en-US" b="1" dirty="0">
                <a:solidFill>
                  <a:schemeClr val="accent2">
                    <a:lumMod val="75000"/>
                  </a:schemeClr>
                </a:solidFill>
              </a:rPr>
              <a:t>A </a:t>
            </a:r>
            <a:r>
              <a:rPr lang="en-US" b="1" dirty="0" err="1">
                <a:solidFill>
                  <a:schemeClr val="accent2">
                    <a:lumMod val="75000"/>
                  </a:schemeClr>
                </a:solidFill>
              </a:rPr>
              <a:t>pesquisa</a:t>
            </a:r>
            <a:r>
              <a:rPr lang="en-US" b="1" dirty="0">
                <a:solidFill>
                  <a:schemeClr val="accent2">
                    <a:lumMod val="75000"/>
                  </a:schemeClr>
                </a:solidFill>
              </a:rPr>
              <a:t> </a:t>
            </a:r>
            <a:r>
              <a:rPr lang="en-US" b="1" dirty="0" err="1">
                <a:solidFill>
                  <a:schemeClr val="accent2">
                    <a:lumMod val="75000"/>
                  </a:schemeClr>
                </a:solidFill>
              </a:rPr>
              <a:t>qualitativa</a:t>
            </a:r>
            <a:r>
              <a:rPr lang="en-US" b="1" dirty="0">
                <a:solidFill>
                  <a:schemeClr val="accent2">
                    <a:lumMod val="75000"/>
                  </a:schemeClr>
                </a:solidFill>
              </a:rPr>
              <a:t> é </a:t>
            </a:r>
            <a:r>
              <a:rPr lang="en-US" b="1" dirty="0" err="1">
                <a:solidFill>
                  <a:schemeClr val="accent2">
                    <a:lumMod val="75000"/>
                  </a:schemeClr>
                </a:solidFill>
              </a:rPr>
              <a:t>científica</a:t>
            </a:r>
            <a:r>
              <a:rPr lang="en-US" b="1" dirty="0">
                <a:solidFill>
                  <a:schemeClr val="accent2">
                    <a:lumMod val="75000"/>
                  </a:schemeClr>
                </a:solidFill>
              </a:rPr>
              <a:t>?</a:t>
            </a:r>
          </a:p>
        </p:txBody>
      </p:sp>
      <p:sp>
        <p:nvSpPr>
          <p:cNvPr id="48" name="Isosceles Triangle 26">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28">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Pesquisa">
            <a:extLst>
              <a:ext uri="{FF2B5EF4-FFF2-40B4-BE49-F238E27FC236}">
                <a16:creationId xmlns:a16="http://schemas.microsoft.com/office/drawing/2014/main" id="{3258F7CC-EC26-89F4-B48C-94DF50BC2E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6636" y="441377"/>
            <a:ext cx="2177285" cy="2177285"/>
          </a:xfrm>
          <a:prstGeom prst="rect">
            <a:avLst/>
          </a:prstGeom>
        </p:spPr>
      </p:pic>
      <p:sp>
        <p:nvSpPr>
          <p:cNvPr id="50" name="Rectangle 30">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32">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34">
            <a:extLst>
              <a:ext uri="{FF2B5EF4-FFF2-40B4-BE49-F238E27FC236}">
                <a16:creationId xmlns:a16="http://schemas.microsoft.com/office/drawing/2014/main" id="{693B4105-989A-4A79-A881-75F3602AE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51528" y="4483510"/>
            <a:ext cx="4748979" cy="2374490"/>
            <a:chOff x="4857523" y="4483510"/>
            <a:chExt cx="4748979" cy="2374490"/>
          </a:xfrm>
        </p:grpSpPr>
        <p:sp>
          <p:nvSpPr>
            <p:cNvPr id="36" name="Isosceles Triangle 35">
              <a:extLst>
                <a:ext uri="{FF2B5EF4-FFF2-40B4-BE49-F238E27FC236}">
                  <a16:creationId xmlns:a16="http://schemas.microsoft.com/office/drawing/2014/main" id="{D89F965B-7F23-48AC-830E-2272A40CD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57523" y="4483510"/>
              <a:ext cx="4748979" cy="2374490"/>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57518E5-4332-4F59-9B89-B658B6BFD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7735188" y="4982817"/>
              <a:ext cx="1009255" cy="100925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m 3">
            <a:extLst>
              <a:ext uri="{FF2B5EF4-FFF2-40B4-BE49-F238E27FC236}">
                <a16:creationId xmlns:a16="http://schemas.microsoft.com/office/drawing/2014/main" id="{E39C28C7-4A8E-7DE5-8873-A6B2D3849F52}"/>
              </a:ext>
            </a:extLst>
          </p:cNvPr>
          <p:cNvPicPr>
            <a:picLocks noChangeAspect="1"/>
          </p:cNvPicPr>
          <p:nvPr/>
        </p:nvPicPr>
        <p:blipFill>
          <a:blip r:embed="rId4"/>
          <a:stretch>
            <a:fillRect/>
          </a:stretch>
        </p:blipFill>
        <p:spPr>
          <a:xfrm>
            <a:off x="8556977" y="3060039"/>
            <a:ext cx="3073375" cy="2051478"/>
          </a:xfrm>
          <a:prstGeom prst="rect">
            <a:avLst/>
          </a:prstGeom>
        </p:spPr>
      </p:pic>
    </p:spTree>
    <p:extLst>
      <p:ext uri="{BB962C8B-B14F-4D97-AF65-F5344CB8AC3E}">
        <p14:creationId xmlns:p14="http://schemas.microsoft.com/office/powerpoint/2010/main" val="272804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FDC4DA4-ACD1-853F-9241-6CF1900ACCC9}"/>
              </a:ext>
            </a:extLst>
          </p:cNvPr>
          <p:cNvSpPr>
            <a:spLocks noGrp="1"/>
          </p:cNvSpPr>
          <p:nvPr>
            <p:ph type="title"/>
          </p:nvPr>
        </p:nvSpPr>
        <p:spPr>
          <a:xfrm>
            <a:off x="643467" y="321734"/>
            <a:ext cx="10905066" cy="1135737"/>
          </a:xfrm>
        </p:spPr>
        <p:txBody>
          <a:bodyPr>
            <a:normAutofit/>
          </a:bodyPr>
          <a:lstStyle/>
          <a:p>
            <a:r>
              <a:rPr lang="pt-BR" sz="6600" b="1" dirty="0">
                <a:solidFill>
                  <a:schemeClr val="accent2">
                    <a:lumMod val="75000"/>
                  </a:schemeClr>
                </a:solidFill>
              </a:rPr>
              <a:t>Passos</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4">
            <a:extLst>
              <a:ext uri="{FF2B5EF4-FFF2-40B4-BE49-F238E27FC236}">
                <a16:creationId xmlns:a16="http://schemas.microsoft.com/office/drawing/2014/main" id="{DB20901A-9DB1-8797-71B8-340D0B8F98F4}"/>
              </a:ext>
            </a:extLst>
          </p:cNvPr>
          <p:cNvGraphicFramePr>
            <a:graphicFrameLocks noGrp="1"/>
          </p:cNvGraphicFramePr>
          <p:nvPr>
            <p:ph idx="1"/>
            <p:extLst>
              <p:ext uri="{D42A27DB-BD31-4B8C-83A1-F6EECF244321}">
                <p14:modId xmlns:p14="http://schemas.microsoft.com/office/powerpoint/2010/main" val="13962937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789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title"/>
          </p:nvPr>
        </p:nvSpPr>
        <p:spPr>
          <a:xfrm>
            <a:off x="808638" y="386930"/>
            <a:ext cx="9236700" cy="1188950"/>
          </a:xfrm>
        </p:spPr>
        <p:txBody>
          <a:bodyPr anchor="b">
            <a:normAutofit/>
          </a:bodyPr>
          <a:lstStyle/>
          <a:p>
            <a:r>
              <a:rPr lang="pt-BR" sz="5400" b="1" dirty="0">
                <a:solidFill>
                  <a:schemeClr val="accent2">
                    <a:lumMod val="75000"/>
                  </a:schemeClr>
                </a:solidFill>
              </a:rPr>
              <a:t>O PAPEL DA TEORIA</a:t>
            </a:r>
          </a:p>
        </p:txBody>
      </p:sp>
      <p:grpSp>
        <p:nvGrpSpPr>
          <p:cNvPr id="12" name="Group 1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 name="Rectangle 1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808638" y="2389218"/>
            <a:ext cx="10143668" cy="3435531"/>
          </a:xfrm>
        </p:spPr>
        <p:txBody>
          <a:bodyPr anchor="ctr">
            <a:normAutofit/>
          </a:bodyPr>
          <a:lstStyle/>
          <a:p>
            <a:r>
              <a:rPr lang="pt-BR" sz="2400" dirty="0"/>
              <a:t>Detectar conceitos-chave que não haviam sido pensados;</a:t>
            </a:r>
          </a:p>
          <a:p>
            <a:r>
              <a:rPr lang="pt-BR" sz="2400" dirty="0"/>
              <a:t>Ter ideias em relação a métodos de coleta de dados e análise, para saber como foram utilizados por outras pessoas;</a:t>
            </a:r>
          </a:p>
          <a:p>
            <a:r>
              <a:rPr lang="pt-BR" sz="2400" dirty="0"/>
              <a:t>Ter em mente os erros que outros pesquisadores cometeram anteriormente;</a:t>
            </a:r>
          </a:p>
          <a:p>
            <a:r>
              <a:rPr lang="pt-BR" sz="2400" dirty="0"/>
              <a:t>Conhecer diferentes maneiras de pensar e abordar a formulação;</a:t>
            </a:r>
          </a:p>
          <a:p>
            <a:r>
              <a:rPr lang="pt-BR" sz="2400" dirty="0"/>
              <a:t>Melhorar o entendimento dos dados e aprofundar as interpretações.</a:t>
            </a:r>
          </a:p>
        </p:txBody>
      </p:sp>
    </p:spTree>
    <p:extLst>
      <p:ext uri="{BB962C8B-B14F-4D97-AF65-F5344CB8AC3E}">
        <p14:creationId xmlns:p14="http://schemas.microsoft.com/office/powerpoint/2010/main" val="380508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182D29D-520B-170C-6F7D-73AB28405644}"/>
              </a:ext>
            </a:extLst>
          </p:cNvPr>
          <p:cNvSpPr>
            <a:spLocks noGrp="1"/>
          </p:cNvSpPr>
          <p:nvPr>
            <p:ph type="title"/>
          </p:nvPr>
        </p:nvSpPr>
        <p:spPr>
          <a:xfrm>
            <a:off x="643467" y="1698171"/>
            <a:ext cx="3962061" cy="4516360"/>
          </a:xfrm>
        </p:spPr>
        <p:txBody>
          <a:bodyPr anchor="t">
            <a:normAutofit/>
          </a:bodyPr>
          <a:lstStyle/>
          <a:p>
            <a:pPr algn="ctr"/>
            <a:r>
              <a:rPr lang="pt-BR" b="1" dirty="0">
                <a:solidFill>
                  <a:schemeClr val="accent2">
                    <a:lumMod val="75000"/>
                  </a:schemeClr>
                </a:solidFill>
              </a:rPr>
              <a:t>Características de um “bom” estudo qualitativo</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a:extLst>
              <a:ext uri="{FF2B5EF4-FFF2-40B4-BE49-F238E27FC236}">
                <a16:creationId xmlns:a16="http://schemas.microsoft.com/office/drawing/2014/main" id="{E860F77C-548F-1659-4B1F-FFBDFD889970}"/>
              </a:ext>
            </a:extLst>
          </p:cNvPr>
          <p:cNvSpPr>
            <a:spLocks noGrp="1"/>
          </p:cNvSpPr>
          <p:nvPr>
            <p:ph idx="1"/>
          </p:nvPr>
        </p:nvSpPr>
        <p:spPr>
          <a:xfrm>
            <a:off x="4495800" y="1320800"/>
            <a:ext cx="7052733" cy="4893731"/>
          </a:xfrm>
        </p:spPr>
        <p:txBody>
          <a:bodyPr>
            <a:normAutofit fontScale="92500" lnSpcReduction="10000"/>
          </a:bodyPr>
          <a:lstStyle/>
          <a:p>
            <a:pPr algn="just"/>
            <a:r>
              <a:rPr lang="pt-BR" sz="2400" dirty="0"/>
              <a:t>Procedimentos rigorosos de coleta de dados;</a:t>
            </a:r>
          </a:p>
          <a:p>
            <a:pPr algn="just"/>
            <a:r>
              <a:rPr lang="pt-BR" sz="2400" dirty="0"/>
              <a:t>Pesquisador como instrumento de coleta de dados;</a:t>
            </a:r>
          </a:p>
          <a:p>
            <a:pPr algn="just"/>
            <a:r>
              <a:rPr lang="pt-BR" sz="2400" dirty="0"/>
              <a:t>Pesquisador começa com um foco ou conceito a ser explorado;</a:t>
            </a:r>
          </a:p>
          <a:p>
            <a:pPr algn="just"/>
            <a:r>
              <a:rPr lang="pt-BR" sz="2400" dirty="0"/>
              <a:t>Métodos detalhados, abordagem rigorosa na coleta de dados, </a:t>
            </a:r>
          </a:p>
          <a:p>
            <a:pPr lvl="1" algn="just"/>
            <a:r>
              <a:rPr lang="pt-BR" sz="1800" dirty="0"/>
              <a:t>Rigor -&gt; ampla coleta de dados; triangulação.</a:t>
            </a:r>
          </a:p>
          <a:p>
            <a:pPr algn="just"/>
            <a:r>
              <a:rPr lang="pt-BR" sz="2400" dirty="0"/>
              <a:t>Análise dos dados com múltiplos níveis de abstração;</a:t>
            </a:r>
          </a:p>
          <a:p>
            <a:pPr algn="just"/>
            <a:r>
              <a:rPr lang="pt-BR" sz="2400" dirty="0"/>
              <a:t>Escrita persuasiva para que o leitor experimente a sensação de “estar lá”, </a:t>
            </a:r>
          </a:p>
          <a:p>
            <a:pPr lvl="1" algn="just"/>
            <a:r>
              <a:rPr lang="pt-BR" sz="1800" dirty="0"/>
              <a:t>Verossimilhança -&gt; harmonia entre fatos, ideias...</a:t>
            </a:r>
          </a:p>
          <a:p>
            <a:pPr algn="just"/>
            <a:r>
              <a:rPr lang="pt-BR" sz="2400" dirty="0"/>
              <a:t>Estudo reflete a história, cultura e experiências pessoais do pesquisador; </a:t>
            </a:r>
          </a:p>
          <a:p>
            <a:pPr algn="just"/>
            <a:r>
              <a:rPr lang="pt-BR" sz="2400" dirty="0"/>
              <a:t>Ética.</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1442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CC6416-6D30-8CDC-B5E4-94AF18C31855}"/>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ctr"/>
            <a:r>
              <a:rPr lang="en-US" b="1" kern="1200" dirty="0" err="1">
                <a:solidFill>
                  <a:schemeClr val="accent2">
                    <a:lumMod val="75000"/>
                  </a:schemeClr>
                </a:solidFill>
                <a:latin typeface="+mj-lt"/>
                <a:ea typeface="+mj-ea"/>
                <a:cs typeface="+mj-cs"/>
              </a:rPr>
              <a:t>Questões</a:t>
            </a:r>
            <a:r>
              <a:rPr lang="en-US" b="1" kern="1200" dirty="0">
                <a:solidFill>
                  <a:schemeClr val="accent2">
                    <a:lumMod val="75000"/>
                  </a:schemeClr>
                </a:solidFill>
                <a:latin typeface="+mj-lt"/>
                <a:ea typeface="+mj-ea"/>
                <a:cs typeface="+mj-cs"/>
              </a:rPr>
              <a:t> </a:t>
            </a:r>
            <a:r>
              <a:rPr lang="en-US" b="1" kern="1200" dirty="0" err="1">
                <a:solidFill>
                  <a:schemeClr val="accent2">
                    <a:lumMod val="75000"/>
                  </a:schemeClr>
                </a:solidFill>
                <a:latin typeface="+mj-lt"/>
                <a:ea typeface="+mj-ea"/>
                <a:cs typeface="+mj-cs"/>
              </a:rPr>
              <a:t>éticas</a:t>
            </a:r>
            <a:endParaRPr lang="en-US" b="1" kern="1200" dirty="0">
              <a:solidFill>
                <a:schemeClr val="accent2">
                  <a:lumMod val="75000"/>
                </a:schemeClr>
              </a:solidFill>
              <a:latin typeface="+mj-lt"/>
              <a:ea typeface="+mj-ea"/>
              <a:cs typeface="+mj-cs"/>
            </a:endParaRPr>
          </a:p>
        </p:txBody>
      </p:sp>
      <p:sp>
        <p:nvSpPr>
          <p:cNvPr id="25" name="Rectangle 2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descr="Interface gráfica do usuário, Texto&#10;&#10;Descrição gerada automaticamente">
            <a:extLst>
              <a:ext uri="{FF2B5EF4-FFF2-40B4-BE49-F238E27FC236}">
                <a16:creationId xmlns:a16="http://schemas.microsoft.com/office/drawing/2014/main" id="{B723C7A8-3A30-2324-D936-291C33925B02}"/>
              </a:ext>
            </a:extLst>
          </p:cNvPr>
          <p:cNvPicPr>
            <a:picLocks noChangeAspect="1"/>
          </p:cNvPicPr>
          <p:nvPr/>
        </p:nvPicPr>
        <p:blipFill rotWithShape="1">
          <a:blip r:embed="rId2"/>
          <a:srcRect l="24687" t="32222" r="30417" b="19444"/>
          <a:stretch/>
        </p:blipFill>
        <p:spPr>
          <a:xfrm>
            <a:off x="545238" y="1160781"/>
            <a:ext cx="7608304" cy="4607393"/>
          </a:xfrm>
          <a:prstGeom prst="rect">
            <a:avLst/>
          </a:prstGeom>
        </p:spPr>
      </p:pic>
      <p:sp>
        <p:nvSpPr>
          <p:cNvPr id="29" name="Rectangle 2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78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CC6416-6D30-8CDC-B5E4-94AF18C31855}"/>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ctr"/>
            <a:r>
              <a:rPr lang="en-US" b="1" kern="1200" dirty="0" err="1">
                <a:solidFill>
                  <a:schemeClr val="accent2">
                    <a:lumMod val="75000"/>
                  </a:schemeClr>
                </a:solidFill>
                <a:latin typeface="+mj-lt"/>
                <a:ea typeface="+mj-ea"/>
                <a:cs typeface="+mj-cs"/>
              </a:rPr>
              <a:t>Questões</a:t>
            </a:r>
            <a:r>
              <a:rPr lang="en-US" b="1" kern="1200" dirty="0">
                <a:solidFill>
                  <a:schemeClr val="accent2">
                    <a:lumMod val="75000"/>
                  </a:schemeClr>
                </a:solidFill>
                <a:latin typeface="+mj-lt"/>
                <a:ea typeface="+mj-ea"/>
                <a:cs typeface="+mj-cs"/>
              </a:rPr>
              <a:t> </a:t>
            </a:r>
            <a:r>
              <a:rPr lang="en-US" b="1" kern="1200" dirty="0" err="1">
                <a:solidFill>
                  <a:schemeClr val="accent2">
                    <a:lumMod val="75000"/>
                  </a:schemeClr>
                </a:solidFill>
                <a:latin typeface="+mj-lt"/>
                <a:ea typeface="+mj-ea"/>
                <a:cs typeface="+mj-cs"/>
              </a:rPr>
              <a:t>éticas</a:t>
            </a:r>
            <a:endParaRPr lang="en-US" b="1" kern="1200" dirty="0">
              <a:solidFill>
                <a:schemeClr val="accent2">
                  <a:lumMod val="75000"/>
                </a:schemeClr>
              </a:solidFill>
              <a:latin typeface="+mj-lt"/>
              <a:ea typeface="+mj-ea"/>
              <a:cs typeface="+mj-cs"/>
            </a:endParaRP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Interface gráfica do usuário, Texto&#10;&#10;Descrição gerada automaticamente">
            <a:extLst>
              <a:ext uri="{FF2B5EF4-FFF2-40B4-BE49-F238E27FC236}">
                <a16:creationId xmlns:a16="http://schemas.microsoft.com/office/drawing/2014/main" id="{6914BD7C-A420-1CE9-B36B-74CA5C292B37}"/>
              </a:ext>
            </a:extLst>
          </p:cNvPr>
          <p:cNvPicPr>
            <a:picLocks noChangeAspect="1"/>
          </p:cNvPicPr>
          <p:nvPr/>
        </p:nvPicPr>
        <p:blipFill rotWithShape="1">
          <a:blip r:embed="rId2"/>
          <a:srcRect l="24375" t="39074" r="30000" b="19815"/>
          <a:stretch/>
        </p:blipFill>
        <p:spPr>
          <a:xfrm>
            <a:off x="545238" y="901700"/>
            <a:ext cx="7608304" cy="5105399"/>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998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69FF338-62A4-6718-1FE1-BCF7E4CFA611}"/>
              </a:ext>
            </a:extLst>
          </p:cNvPr>
          <p:cNvSpPr>
            <a:spLocks noGrp="1"/>
          </p:cNvSpPr>
          <p:nvPr>
            <p:ph type="title"/>
          </p:nvPr>
        </p:nvSpPr>
        <p:spPr>
          <a:xfrm>
            <a:off x="662432" y="510047"/>
            <a:ext cx="3556000" cy="1645920"/>
          </a:xfrm>
        </p:spPr>
        <p:txBody>
          <a:bodyPr>
            <a:normAutofit/>
          </a:bodyPr>
          <a:lstStyle/>
          <a:p>
            <a:r>
              <a:rPr lang="pt-BR" sz="3600" b="1">
                <a:solidFill>
                  <a:schemeClr val="accent2">
                    <a:lumMod val="75000"/>
                  </a:schemeClr>
                </a:solidFill>
              </a:rPr>
              <a:t>Estrutura proposta</a:t>
            </a:r>
            <a:endParaRPr lang="pt-BR" sz="3600" b="1" dirty="0">
              <a:solidFill>
                <a:schemeClr val="accent2">
                  <a:lumMod val="75000"/>
                </a:schemeClr>
              </a:solidFill>
            </a:endParaRPr>
          </a:p>
        </p:txBody>
      </p:sp>
      <p:sp>
        <p:nvSpPr>
          <p:cNvPr id="18" name="Rectangle 17">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m 4" descr="Interface gráfica do usuário, Texto&#10;&#10;Descrição gerada automaticamente">
            <a:extLst>
              <a:ext uri="{FF2B5EF4-FFF2-40B4-BE49-F238E27FC236}">
                <a16:creationId xmlns:a16="http://schemas.microsoft.com/office/drawing/2014/main" id="{6E8F4A19-CFD8-3B42-C965-59F78DA3058E}"/>
              </a:ext>
            </a:extLst>
          </p:cNvPr>
          <p:cNvPicPr>
            <a:picLocks noChangeAspect="1"/>
          </p:cNvPicPr>
          <p:nvPr/>
        </p:nvPicPr>
        <p:blipFill rotWithShape="1">
          <a:blip r:embed="rId2"/>
          <a:srcRect l="50000" t="23333" r="28750" b="9931"/>
          <a:stretch/>
        </p:blipFill>
        <p:spPr>
          <a:xfrm>
            <a:off x="1319941" y="2606462"/>
            <a:ext cx="2656636" cy="4134580"/>
          </a:xfrm>
          <a:prstGeom prst="rect">
            <a:avLst/>
          </a:prstGeom>
        </p:spPr>
      </p:pic>
      <p:pic>
        <p:nvPicPr>
          <p:cNvPr id="7" name="Imagem 6" descr="Interface gráfica do usuário, Texto&#10;&#10;Descrição gerada automaticamente">
            <a:extLst>
              <a:ext uri="{FF2B5EF4-FFF2-40B4-BE49-F238E27FC236}">
                <a16:creationId xmlns:a16="http://schemas.microsoft.com/office/drawing/2014/main" id="{0ECFF6A4-2065-46B5-D4EB-E959BFB29B1B}"/>
              </a:ext>
            </a:extLst>
          </p:cNvPr>
          <p:cNvPicPr>
            <a:picLocks noChangeAspect="1"/>
          </p:cNvPicPr>
          <p:nvPr/>
        </p:nvPicPr>
        <p:blipFill rotWithShape="1">
          <a:blip r:embed="rId3"/>
          <a:srcRect l="23958" t="18333" r="54792" b="7222"/>
          <a:stretch/>
        </p:blipFill>
        <p:spPr>
          <a:xfrm>
            <a:off x="5216422" y="2606461"/>
            <a:ext cx="2656636" cy="4134579"/>
          </a:xfrm>
          <a:prstGeom prst="rect">
            <a:avLst/>
          </a:prstGeom>
        </p:spPr>
      </p:pic>
      <p:pic>
        <p:nvPicPr>
          <p:cNvPr id="9" name="Imagem 8" descr="Interface gráfica do usuário, Texto&#10;&#10;Descrição gerada automaticamente">
            <a:extLst>
              <a:ext uri="{FF2B5EF4-FFF2-40B4-BE49-F238E27FC236}">
                <a16:creationId xmlns:a16="http://schemas.microsoft.com/office/drawing/2014/main" id="{ED39D49F-F415-5B42-F775-5618A4EE64DB}"/>
              </a:ext>
            </a:extLst>
          </p:cNvPr>
          <p:cNvPicPr>
            <a:picLocks noChangeAspect="1"/>
          </p:cNvPicPr>
          <p:nvPr/>
        </p:nvPicPr>
        <p:blipFill rotWithShape="1">
          <a:blip r:embed="rId4"/>
          <a:srcRect l="48021" t="17963" r="31458" b="7593"/>
          <a:stretch/>
        </p:blipFill>
        <p:spPr>
          <a:xfrm>
            <a:off x="9037904" y="2606462"/>
            <a:ext cx="2401240" cy="4134578"/>
          </a:xfrm>
          <a:prstGeom prst="rect">
            <a:avLst/>
          </a:prstGeom>
        </p:spPr>
      </p:pic>
    </p:spTree>
    <p:extLst>
      <p:ext uri="{BB962C8B-B14F-4D97-AF65-F5344CB8AC3E}">
        <p14:creationId xmlns:p14="http://schemas.microsoft.com/office/powerpoint/2010/main" val="3070097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3910B1-120A-F145-175C-319EB23B3CC7}"/>
              </a:ext>
            </a:extLst>
          </p:cNvPr>
          <p:cNvSpPr>
            <a:spLocks noGrp="1"/>
          </p:cNvSpPr>
          <p:nvPr>
            <p:ph type="title"/>
          </p:nvPr>
        </p:nvSpPr>
        <p:spPr>
          <a:xfrm>
            <a:off x="808638" y="386930"/>
            <a:ext cx="9236700" cy="1188950"/>
          </a:xfrm>
        </p:spPr>
        <p:txBody>
          <a:bodyPr anchor="b">
            <a:normAutofit/>
          </a:bodyPr>
          <a:lstStyle/>
          <a:p>
            <a:r>
              <a:rPr lang="pt-BR" sz="5400" b="1">
                <a:solidFill>
                  <a:schemeClr val="accent2">
                    <a:lumMod val="75000"/>
                  </a:schemeClr>
                </a:solidFill>
              </a:rPr>
              <a:t>Proposta Qualitativa</a:t>
            </a:r>
          </a:p>
        </p:txBody>
      </p:sp>
      <p:grpSp>
        <p:nvGrpSpPr>
          <p:cNvPr id="25" name="Group 2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6" name="Rectangle 2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Espaço Reservado para Conteúdo 3">
            <a:extLst>
              <a:ext uri="{FF2B5EF4-FFF2-40B4-BE49-F238E27FC236}">
                <a16:creationId xmlns:a16="http://schemas.microsoft.com/office/drawing/2014/main" id="{A477E3C2-5978-4F55-9B47-15F1B3A65A22}"/>
              </a:ext>
            </a:extLst>
          </p:cNvPr>
          <p:cNvGraphicFramePr>
            <a:graphicFrameLocks noGrp="1"/>
          </p:cNvGraphicFramePr>
          <p:nvPr>
            <p:ph idx="1"/>
            <p:extLst>
              <p:ext uri="{D42A27DB-BD31-4B8C-83A1-F6EECF244321}">
                <p14:modId xmlns:p14="http://schemas.microsoft.com/office/powerpoint/2010/main" val="3962953353"/>
              </p:ext>
            </p:extLst>
          </p:nvPr>
        </p:nvGraphicFramePr>
        <p:xfrm>
          <a:off x="329609" y="2389218"/>
          <a:ext cx="11053753" cy="3961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866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82A672-F488-DED0-C5FB-A68CD435E2C6}"/>
              </a:ext>
            </a:extLst>
          </p:cNvPr>
          <p:cNvSpPr>
            <a:spLocks noGrp="1"/>
          </p:cNvSpPr>
          <p:nvPr>
            <p:ph type="title"/>
          </p:nvPr>
        </p:nvSpPr>
        <p:spPr>
          <a:xfrm>
            <a:off x="1153618" y="1239927"/>
            <a:ext cx="4008586" cy="4680583"/>
          </a:xfrm>
        </p:spPr>
        <p:txBody>
          <a:bodyPr anchor="ctr">
            <a:normAutofit/>
          </a:bodyPr>
          <a:lstStyle/>
          <a:p>
            <a:r>
              <a:rPr lang="pt-BR" sz="5200" b="1" dirty="0">
                <a:solidFill>
                  <a:schemeClr val="accent2">
                    <a:lumMod val="75000"/>
                  </a:schemeClr>
                </a:solidFill>
              </a:rPr>
              <a:t>Qualidade</a:t>
            </a:r>
          </a:p>
        </p:txBody>
      </p:sp>
      <p:sp>
        <p:nvSpPr>
          <p:cNvPr id="3" name="Espaço Reservado para Conteúdo 2">
            <a:extLst>
              <a:ext uri="{FF2B5EF4-FFF2-40B4-BE49-F238E27FC236}">
                <a16:creationId xmlns:a16="http://schemas.microsoft.com/office/drawing/2014/main" id="{4FFEE793-B1EE-18B0-ABB5-8C8F5FA1C01F}"/>
              </a:ext>
            </a:extLst>
          </p:cNvPr>
          <p:cNvSpPr>
            <a:spLocks noGrp="1"/>
          </p:cNvSpPr>
          <p:nvPr>
            <p:ph idx="1"/>
          </p:nvPr>
        </p:nvSpPr>
        <p:spPr>
          <a:xfrm>
            <a:off x="5295900" y="1239927"/>
            <a:ext cx="5967847" cy="4680583"/>
          </a:xfrm>
        </p:spPr>
        <p:txBody>
          <a:bodyPr anchor="ctr">
            <a:normAutofit/>
          </a:bodyPr>
          <a:lstStyle/>
          <a:p>
            <a:r>
              <a:rPr lang="pt-BR" sz="2400" dirty="0"/>
              <a:t>Meus conceitos são significativos?</a:t>
            </a:r>
          </a:p>
          <a:p>
            <a:r>
              <a:rPr lang="pt-BR" sz="2400" dirty="0"/>
              <a:t>Meus métodos são apropriados?</a:t>
            </a:r>
          </a:p>
          <a:p>
            <a:r>
              <a:rPr lang="pt-BR" sz="2400" dirty="0"/>
              <a:t>Desenhei minha pesquisa com cuidado?</a:t>
            </a:r>
          </a:p>
          <a:p>
            <a:r>
              <a:rPr lang="pt-BR" sz="2400" dirty="0"/>
              <a:t>Analisei meus dados com cuidado?</a:t>
            </a:r>
          </a:p>
          <a:p>
            <a:r>
              <a:rPr lang="pt-BR" sz="2400" dirty="0"/>
              <a:t>Minhas conclusões são apoiadas pela minha análise de dados?</a:t>
            </a:r>
          </a:p>
          <a:p>
            <a:r>
              <a:rPr lang="pt-BR" sz="2400" dirty="0"/>
              <a:t>Eles são amplamente aplicáveis?</a:t>
            </a:r>
          </a:p>
          <a:p>
            <a:endParaRPr lang="pt-BR" sz="2400" dirty="0"/>
          </a:p>
        </p:txBody>
      </p:sp>
    </p:spTree>
    <p:extLst>
      <p:ext uri="{BB962C8B-B14F-4D97-AF65-F5344CB8AC3E}">
        <p14:creationId xmlns:p14="http://schemas.microsoft.com/office/powerpoint/2010/main" val="5824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3E6281C-595A-4B47-518E-1CB728C8487C}"/>
              </a:ext>
            </a:extLst>
          </p:cNvPr>
          <p:cNvSpPr>
            <a:spLocks noGrp="1"/>
          </p:cNvSpPr>
          <p:nvPr>
            <p:ph type="title"/>
          </p:nvPr>
        </p:nvSpPr>
        <p:spPr>
          <a:xfrm>
            <a:off x="838200" y="365125"/>
            <a:ext cx="10515600" cy="1325563"/>
          </a:xfrm>
        </p:spPr>
        <p:txBody>
          <a:bodyPr>
            <a:normAutofit/>
          </a:bodyPr>
          <a:lstStyle/>
          <a:p>
            <a:r>
              <a:rPr lang="pt-BR" sz="5400" b="1">
                <a:solidFill>
                  <a:schemeClr val="accent2">
                    <a:lumMod val="75000"/>
                  </a:schemeClr>
                </a:solidFill>
              </a:rPr>
              <a:t>No encontro passado</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2">
            <a:extLst>
              <a:ext uri="{FF2B5EF4-FFF2-40B4-BE49-F238E27FC236}">
                <a16:creationId xmlns:a16="http://schemas.microsoft.com/office/drawing/2014/main" id="{0E2870B0-2E54-8489-41A7-D54B5DA4191B}"/>
              </a:ext>
            </a:extLst>
          </p:cNvPr>
          <p:cNvGraphicFramePr>
            <a:graphicFrameLocks noGrp="1"/>
          </p:cNvGraphicFramePr>
          <p:nvPr>
            <p:ph idx="1"/>
            <p:extLst>
              <p:ext uri="{D42A27DB-BD31-4B8C-83A1-F6EECF244321}">
                <p14:modId xmlns:p14="http://schemas.microsoft.com/office/powerpoint/2010/main" val="124126014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362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ço Reservado para Conteúdo 2">
            <a:extLst>
              <a:ext uri="{FF2B5EF4-FFF2-40B4-BE49-F238E27FC236}">
                <a16:creationId xmlns:a16="http://schemas.microsoft.com/office/drawing/2014/main" id="{E20E9564-AE40-E5E5-9D36-3D51B8509DD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755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5AD240-6AB7-2353-3A74-C31FE5906483}"/>
              </a:ext>
            </a:extLst>
          </p:cNvPr>
          <p:cNvSpPr>
            <a:spLocks noGrp="1"/>
          </p:cNvSpPr>
          <p:nvPr>
            <p:ph type="title"/>
          </p:nvPr>
        </p:nvSpPr>
        <p:spPr>
          <a:xfrm>
            <a:off x="1043631" y="809898"/>
            <a:ext cx="10173010" cy="1554480"/>
          </a:xfrm>
        </p:spPr>
        <p:txBody>
          <a:bodyPr anchor="ctr">
            <a:normAutofit/>
          </a:bodyPr>
          <a:lstStyle/>
          <a:p>
            <a:r>
              <a:rPr lang="pt-BR" sz="5400" b="1" dirty="0">
                <a:solidFill>
                  <a:schemeClr val="accent2">
                    <a:lumMod val="75000"/>
                  </a:schemeClr>
                </a:solidFill>
              </a:rPr>
              <a:t>Confiabilidade</a:t>
            </a:r>
          </a:p>
        </p:txBody>
      </p:sp>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9" name="Espaço Reservado para Conteúdo 2">
            <a:extLst>
              <a:ext uri="{FF2B5EF4-FFF2-40B4-BE49-F238E27FC236}">
                <a16:creationId xmlns:a16="http://schemas.microsoft.com/office/drawing/2014/main" id="{6D63A089-B76B-94C0-D86C-5B19150486F2}"/>
              </a:ext>
            </a:extLst>
          </p:cNvPr>
          <p:cNvGraphicFramePr>
            <a:graphicFrameLocks noGrp="1"/>
          </p:cNvGraphicFramePr>
          <p:nvPr>
            <p:ph idx="1"/>
            <p:extLst>
              <p:ext uri="{D42A27DB-BD31-4B8C-83A1-F6EECF244321}">
                <p14:modId xmlns:p14="http://schemas.microsoft.com/office/powerpoint/2010/main" val="187285608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465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C3F6098-F427-583F-4EA0-A6C1F4CB6B36}"/>
              </a:ext>
            </a:extLst>
          </p:cNvPr>
          <p:cNvSpPr>
            <a:spLocks noGrp="1"/>
          </p:cNvSpPr>
          <p:nvPr>
            <p:ph type="title"/>
          </p:nvPr>
        </p:nvSpPr>
        <p:spPr>
          <a:xfrm>
            <a:off x="38100" y="640823"/>
            <a:ext cx="4412306" cy="5583148"/>
          </a:xfrm>
        </p:spPr>
        <p:txBody>
          <a:bodyPr anchor="ctr">
            <a:normAutofit/>
          </a:bodyPr>
          <a:lstStyle/>
          <a:p>
            <a:r>
              <a:rPr lang="pt-BR" sz="5400" b="1" dirty="0">
                <a:solidFill>
                  <a:schemeClr val="accent2">
                    <a:lumMod val="75000"/>
                  </a:schemeClr>
                </a:solidFill>
              </a:rPr>
              <a:t>Confiabilidade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Espaço Reservado para Conteúdo 3">
            <a:extLst>
              <a:ext uri="{FF2B5EF4-FFF2-40B4-BE49-F238E27FC236}">
                <a16:creationId xmlns:a16="http://schemas.microsoft.com/office/drawing/2014/main" id="{AA1B4B00-1CFD-48C3-E76E-664E6BA6A32B}"/>
              </a:ext>
            </a:extLst>
          </p:cNvPr>
          <p:cNvGraphicFramePr>
            <a:graphicFrameLocks noGrp="1"/>
          </p:cNvGraphicFramePr>
          <p:nvPr>
            <p:ph idx="1"/>
            <p:extLst>
              <p:ext uri="{D42A27DB-BD31-4B8C-83A1-F6EECF244321}">
                <p14:modId xmlns:p14="http://schemas.microsoft.com/office/powerpoint/2010/main" val="260667109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061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E8A243-8404-2D3E-8F54-749FA2CB9B84}"/>
              </a:ext>
            </a:extLst>
          </p:cNvPr>
          <p:cNvSpPr>
            <a:spLocks noGrp="1"/>
          </p:cNvSpPr>
          <p:nvPr>
            <p:ph type="title"/>
          </p:nvPr>
        </p:nvSpPr>
        <p:spPr>
          <a:xfrm>
            <a:off x="4965430" y="629268"/>
            <a:ext cx="6586491" cy="1286160"/>
          </a:xfrm>
        </p:spPr>
        <p:txBody>
          <a:bodyPr anchor="b">
            <a:normAutofit/>
          </a:bodyPr>
          <a:lstStyle/>
          <a:p>
            <a:r>
              <a:rPr lang="pt-BR" sz="5400" b="1" dirty="0">
                <a:solidFill>
                  <a:schemeClr val="accent2">
                    <a:lumMod val="75000"/>
                  </a:schemeClr>
                </a:solidFill>
              </a:rPr>
              <a:t>Validade</a:t>
            </a:r>
          </a:p>
        </p:txBody>
      </p:sp>
      <p:sp>
        <p:nvSpPr>
          <p:cNvPr id="3" name="Espaço Reservado para Conteúdo 2">
            <a:extLst>
              <a:ext uri="{FF2B5EF4-FFF2-40B4-BE49-F238E27FC236}">
                <a16:creationId xmlns:a16="http://schemas.microsoft.com/office/drawing/2014/main" id="{D56E1342-FFB8-B7AF-FF74-2C2FDFA28BE7}"/>
              </a:ext>
            </a:extLst>
          </p:cNvPr>
          <p:cNvSpPr>
            <a:spLocks noGrp="1"/>
          </p:cNvSpPr>
          <p:nvPr>
            <p:ph idx="1"/>
          </p:nvPr>
        </p:nvSpPr>
        <p:spPr>
          <a:xfrm>
            <a:off x="4965160" y="2443313"/>
            <a:ext cx="6586489" cy="3785419"/>
          </a:xfrm>
        </p:spPr>
        <p:txBody>
          <a:bodyPr>
            <a:normAutofit/>
          </a:bodyPr>
          <a:lstStyle/>
          <a:p>
            <a:pPr algn="just"/>
            <a:r>
              <a:rPr lang="pt-BR" dirty="0"/>
              <a:t>Significa que você está observando, identificando e “medindo” o que diz que está.</a:t>
            </a:r>
          </a:p>
          <a:p>
            <a:pPr lvl="1" algn="just"/>
            <a:r>
              <a:rPr lang="pt-BR" sz="2800" dirty="0"/>
              <a:t>Você deve ser capaz de demonstrar que seus conceitos podem ser identificados, observados e “medidos” na forma como você diz que podem.</a:t>
            </a:r>
          </a:p>
          <a:p>
            <a:pPr lvl="1" algn="just"/>
            <a:endParaRPr lang="pt-BR" sz="2800" dirty="0"/>
          </a:p>
        </p:txBody>
      </p:sp>
      <p:pic>
        <p:nvPicPr>
          <p:cNvPr id="11" name="Picture 4" descr="Caneta colocada na parte superior de uma linha de assinatura">
            <a:extLst>
              <a:ext uri="{FF2B5EF4-FFF2-40B4-BE49-F238E27FC236}">
                <a16:creationId xmlns:a16="http://schemas.microsoft.com/office/drawing/2014/main" id="{8F530878-8CE9-098E-B4A1-1366551C766C}"/>
              </a:ext>
            </a:extLst>
          </p:cNvPr>
          <p:cNvPicPr>
            <a:picLocks noChangeAspect="1"/>
          </p:cNvPicPr>
          <p:nvPr/>
        </p:nvPicPr>
        <p:blipFill rotWithShape="1">
          <a:blip r:embed="rId2"/>
          <a:srcRect l="52388" r="2493" b="-1"/>
          <a:stretch/>
        </p:blipFill>
        <p:spPr>
          <a:xfrm>
            <a:off x="20" y="10"/>
            <a:ext cx="4635571"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AE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298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58BD394-F4F6-9FB4-9E95-13A6169DAE4D}"/>
              </a:ext>
            </a:extLst>
          </p:cNvPr>
          <p:cNvSpPr>
            <a:spLocks noGrp="1"/>
          </p:cNvSpPr>
          <p:nvPr>
            <p:ph type="title"/>
          </p:nvPr>
        </p:nvSpPr>
        <p:spPr>
          <a:xfrm>
            <a:off x="1153618" y="1239927"/>
            <a:ext cx="4008586" cy="4680583"/>
          </a:xfrm>
        </p:spPr>
        <p:txBody>
          <a:bodyPr anchor="ctr">
            <a:normAutofit/>
          </a:bodyPr>
          <a:lstStyle/>
          <a:p>
            <a:r>
              <a:rPr lang="pt-BR" sz="5400" b="1" dirty="0">
                <a:solidFill>
                  <a:schemeClr val="accent2">
                    <a:lumMod val="75000"/>
                  </a:schemeClr>
                </a:solidFill>
              </a:rPr>
              <a:t>Validade</a:t>
            </a:r>
          </a:p>
        </p:txBody>
      </p:sp>
      <p:graphicFrame>
        <p:nvGraphicFramePr>
          <p:cNvPr id="4" name="Espaço Reservado para Conteúdo 3">
            <a:extLst>
              <a:ext uri="{FF2B5EF4-FFF2-40B4-BE49-F238E27FC236}">
                <a16:creationId xmlns:a16="http://schemas.microsoft.com/office/drawing/2014/main" id="{CC5E8282-21FA-789F-2D56-94A187DF228B}"/>
              </a:ext>
            </a:extLst>
          </p:cNvPr>
          <p:cNvGraphicFramePr>
            <a:graphicFrameLocks noGrp="1"/>
          </p:cNvGraphicFramePr>
          <p:nvPr>
            <p:ph idx="1"/>
            <p:extLst>
              <p:ext uri="{D42A27DB-BD31-4B8C-83A1-F6EECF244321}">
                <p14:modId xmlns:p14="http://schemas.microsoft.com/office/powerpoint/2010/main" val="2215972893"/>
              </p:ext>
            </p:extLst>
          </p:nvPr>
        </p:nvGraphicFramePr>
        <p:xfrm>
          <a:off x="4368800" y="1788394"/>
          <a:ext cx="6856847" cy="3535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443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9">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1" name="Rectangle 20">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3">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aixaDeTexto 4">
            <a:extLst>
              <a:ext uri="{FF2B5EF4-FFF2-40B4-BE49-F238E27FC236}">
                <a16:creationId xmlns:a16="http://schemas.microsoft.com/office/drawing/2014/main" id="{7AB61847-45F1-7E35-EDBD-602E0CC10E03}"/>
              </a:ext>
            </a:extLst>
          </p:cNvPr>
          <p:cNvGraphicFramePr/>
          <p:nvPr>
            <p:extLst>
              <p:ext uri="{D42A27DB-BD31-4B8C-83A1-F6EECF244321}">
                <p14:modId xmlns:p14="http://schemas.microsoft.com/office/powerpoint/2010/main" val="237102288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a16="http://schemas.microsoft.com/office/drawing/2014/main" id="{D77466E5-FDFE-5BDC-BE51-7DEC0B8B7F62}"/>
              </a:ext>
            </a:extLst>
          </p:cNvPr>
          <p:cNvSpPr>
            <a:spLocks noGrp="1"/>
          </p:cNvSpPr>
          <p:nvPr>
            <p:ph type="title"/>
          </p:nvPr>
        </p:nvSpPr>
        <p:spPr>
          <a:xfrm>
            <a:off x="725041" y="681037"/>
            <a:ext cx="4008586" cy="4680583"/>
          </a:xfrm>
        </p:spPr>
        <p:txBody>
          <a:bodyPr anchor="ctr">
            <a:normAutofit/>
          </a:bodyPr>
          <a:lstStyle/>
          <a:p>
            <a:r>
              <a:rPr lang="pt-BR" sz="5400" b="1" dirty="0">
                <a:solidFill>
                  <a:schemeClr val="accent2">
                    <a:lumMod val="75000"/>
                  </a:schemeClr>
                </a:solidFill>
              </a:rPr>
              <a:t>Validade</a:t>
            </a:r>
          </a:p>
        </p:txBody>
      </p:sp>
    </p:spTree>
    <p:extLst>
      <p:ext uri="{BB962C8B-B14F-4D97-AF65-F5344CB8AC3E}">
        <p14:creationId xmlns:p14="http://schemas.microsoft.com/office/powerpoint/2010/main" val="1092892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651CD7-F991-E0E4-DF3A-49A754783708}"/>
              </a:ext>
            </a:extLst>
          </p:cNvPr>
          <p:cNvSpPr>
            <a:spLocks noGrp="1"/>
          </p:cNvSpPr>
          <p:nvPr>
            <p:ph type="title"/>
          </p:nvPr>
        </p:nvSpPr>
        <p:spPr>
          <a:xfrm>
            <a:off x="1043631" y="809898"/>
            <a:ext cx="9942716" cy="1554480"/>
          </a:xfrm>
        </p:spPr>
        <p:txBody>
          <a:bodyPr anchor="ctr">
            <a:normAutofit/>
          </a:bodyPr>
          <a:lstStyle/>
          <a:p>
            <a:r>
              <a:rPr lang="pt-BR" sz="5400" b="1" dirty="0">
                <a:solidFill>
                  <a:schemeClr val="accent2">
                    <a:lumMod val="75000"/>
                  </a:schemeClr>
                </a:solidFill>
              </a:rPr>
              <a:t>Validade</a:t>
            </a:r>
          </a:p>
        </p:txBody>
      </p:sp>
      <p:graphicFrame>
        <p:nvGraphicFramePr>
          <p:cNvPr id="4" name="Espaço Reservado para Conteúdo 3">
            <a:extLst>
              <a:ext uri="{FF2B5EF4-FFF2-40B4-BE49-F238E27FC236}">
                <a16:creationId xmlns:a16="http://schemas.microsoft.com/office/drawing/2014/main" id="{766664E0-4119-F242-6596-E197D70E3E77}"/>
              </a:ext>
            </a:extLst>
          </p:cNvPr>
          <p:cNvGraphicFramePr>
            <a:graphicFrameLocks noGrp="1"/>
          </p:cNvGraphicFramePr>
          <p:nvPr>
            <p:ph idx="1"/>
            <p:extLst>
              <p:ext uri="{D42A27DB-BD31-4B8C-83A1-F6EECF244321}">
                <p14:modId xmlns:p14="http://schemas.microsoft.com/office/powerpoint/2010/main" val="1570027854"/>
              </p:ext>
            </p:extLst>
          </p:nvPr>
        </p:nvGraphicFramePr>
        <p:xfrm>
          <a:off x="1045028" y="3017522"/>
          <a:ext cx="9941319" cy="3124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888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2">
            <a:extLst>
              <a:ext uri="{FF2B5EF4-FFF2-40B4-BE49-F238E27FC236}">
                <a16:creationId xmlns:a16="http://schemas.microsoft.com/office/drawing/2014/main" id="{327DCEA0-E71F-6484-CD01-88AD2A9E43B2}"/>
              </a:ext>
            </a:extLst>
          </p:cNvPr>
          <p:cNvGraphicFramePr>
            <a:graphicFrameLocks noGrp="1"/>
          </p:cNvGraphicFramePr>
          <p:nvPr>
            <p:ph idx="1"/>
            <p:extLst>
              <p:ext uri="{D42A27DB-BD31-4B8C-83A1-F6EECF244321}">
                <p14:modId xmlns:p14="http://schemas.microsoft.com/office/powerpoint/2010/main" val="554123026"/>
              </p:ext>
            </p:extLst>
          </p:nvPr>
        </p:nvGraphicFramePr>
        <p:xfrm>
          <a:off x="1092200" y="1252728"/>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935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6308D9-CE14-6423-4E8F-D2A94DFFA75E}"/>
              </a:ext>
            </a:extLst>
          </p:cNvPr>
          <p:cNvSpPr>
            <a:spLocks noGrp="1"/>
          </p:cNvSpPr>
          <p:nvPr>
            <p:ph type="title"/>
          </p:nvPr>
        </p:nvSpPr>
        <p:spPr>
          <a:xfrm>
            <a:off x="1935480" y="598159"/>
            <a:ext cx="8694420" cy="2228760"/>
          </a:xfrm>
        </p:spPr>
        <p:txBody>
          <a:bodyPr anchor="b">
            <a:normAutofit/>
          </a:bodyPr>
          <a:lstStyle/>
          <a:p>
            <a:r>
              <a:rPr lang="pt-BR" b="1" dirty="0">
                <a:solidFill>
                  <a:schemeClr val="accent2">
                    <a:lumMod val="75000"/>
                  </a:schemeClr>
                </a:solidFill>
              </a:rPr>
              <a:t>Alternativa aos critérios associados à Pesquisa Quantitativa</a:t>
            </a:r>
          </a:p>
        </p:txBody>
      </p:sp>
      <p:pic>
        <p:nvPicPr>
          <p:cNvPr id="7" name="Graphic 6" descr="Marca de seleção">
            <a:extLst>
              <a:ext uri="{FF2B5EF4-FFF2-40B4-BE49-F238E27FC236}">
                <a16:creationId xmlns:a16="http://schemas.microsoft.com/office/drawing/2014/main" id="{13ADDF15-7B33-A300-CD0A-2E056753FF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graphicFrame>
        <p:nvGraphicFramePr>
          <p:cNvPr id="4" name="Espaço Reservado para Conteúdo 3">
            <a:extLst>
              <a:ext uri="{FF2B5EF4-FFF2-40B4-BE49-F238E27FC236}">
                <a16:creationId xmlns:a16="http://schemas.microsoft.com/office/drawing/2014/main" id="{09D7705F-0431-E484-DAB2-CA61610321DF}"/>
              </a:ext>
            </a:extLst>
          </p:cNvPr>
          <p:cNvGraphicFramePr>
            <a:graphicFrameLocks noGrp="1"/>
          </p:cNvGraphicFramePr>
          <p:nvPr>
            <p:ph idx="1"/>
            <p:extLst>
              <p:ext uri="{D42A27DB-BD31-4B8C-83A1-F6EECF244321}">
                <p14:modId xmlns:p14="http://schemas.microsoft.com/office/powerpoint/2010/main" val="981686151"/>
              </p:ext>
            </p:extLst>
          </p:nvPr>
        </p:nvGraphicFramePr>
        <p:xfrm>
          <a:off x="2187362" y="2826919"/>
          <a:ext cx="9267690" cy="35357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Graphic 8" descr="Marca de seleção">
            <a:extLst>
              <a:ext uri="{FF2B5EF4-FFF2-40B4-BE49-F238E27FC236}">
                <a16:creationId xmlns:a16="http://schemas.microsoft.com/office/drawing/2014/main" id="{F0B06546-EB3E-4E8B-B0D0-8B3786C84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587644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71B0676-B901-BCD5-B5C5-09EAA06B21AB}"/>
              </a:ext>
            </a:extLst>
          </p:cNvPr>
          <p:cNvSpPr>
            <a:spLocks noGrp="1"/>
          </p:cNvSpPr>
          <p:nvPr>
            <p:ph type="title"/>
          </p:nvPr>
        </p:nvSpPr>
        <p:spPr>
          <a:xfrm>
            <a:off x="630936" y="640080"/>
            <a:ext cx="6595364" cy="1732788"/>
          </a:xfrm>
        </p:spPr>
        <p:txBody>
          <a:bodyPr anchor="b">
            <a:normAutofit/>
          </a:bodyPr>
          <a:lstStyle/>
          <a:p>
            <a:r>
              <a:rPr lang="pt-BR" sz="5400" b="1" dirty="0">
                <a:solidFill>
                  <a:schemeClr val="accent2">
                    <a:lumMod val="75000"/>
                  </a:schemeClr>
                </a:solidFill>
              </a:rPr>
              <a:t>Credibilidade </a:t>
            </a:r>
            <a:br>
              <a:rPr lang="pt-BR" sz="5400" b="1" dirty="0">
                <a:solidFill>
                  <a:schemeClr val="accent2">
                    <a:lumMod val="75000"/>
                  </a:schemeClr>
                </a:solidFill>
              </a:rPr>
            </a:br>
            <a:r>
              <a:rPr lang="pt-BR" sz="5400" b="1" dirty="0">
                <a:solidFill>
                  <a:schemeClr val="accent2">
                    <a:lumMod val="75000"/>
                  </a:schemeClr>
                </a:solidFill>
              </a:rPr>
              <a:t>- Estratégias -</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F470BC50-F3D8-6660-3713-0B9FDC0A737D}"/>
              </a:ext>
            </a:extLst>
          </p:cNvPr>
          <p:cNvSpPr>
            <a:spLocks noGrp="1"/>
          </p:cNvSpPr>
          <p:nvPr>
            <p:ph idx="1"/>
          </p:nvPr>
        </p:nvSpPr>
        <p:spPr>
          <a:xfrm>
            <a:off x="630936" y="2660904"/>
            <a:ext cx="6163564" cy="3547872"/>
          </a:xfrm>
        </p:spPr>
        <p:txBody>
          <a:bodyPr anchor="t">
            <a:normAutofit fontScale="92500" lnSpcReduction="10000"/>
          </a:bodyPr>
          <a:lstStyle/>
          <a:p>
            <a:pPr algn="just"/>
            <a:r>
              <a:rPr lang="pt-BR" dirty="0"/>
              <a:t>Pesquisa deve ser executada segundo os princípios e orientações próprias das metodologias qualitativas; </a:t>
            </a:r>
          </a:p>
          <a:p>
            <a:pPr algn="just"/>
            <a:r>
              <a:rPr lang="pt-BR" dirty="0"/>
              <a:t>Permanência e engajamento do pesquisador no campo;</a:t>
            </a:r>
          </a:p>
          <a:p>
            <a:pPr algn="just"/>
            <a:r>
              <a:rPr lang="pt-BR" dirty="0"/>
              <a:t>Uso de técnicas de triangulação;</a:t>
            </a:r>
          </a:p>
          <a:p>
            <a:pPr algn="just"/>
            <a:r>
              <a:rPr lang="pt-BR" dirty="0"/>
              <a:t>Questionamento dos pares;</a:t>
            </a:r>
          </a:p>
          <a:p>
            <a:pPr algn="just"/>
            <a:r>
              <a:rPr lang="pt-BR" dirty="0"/>
              <a:t>Análise de casos negativos e checagem pelos participantes. </a:t>
            </a:r>
          </a:p>
        </p:txBody>
      </p:sp>
      <p:pic>
        <p:nvPicPr>
          <p:cNvPr id="7" name="Graphic 6" descr="Impressão digital">
            <a:extLst>
              <a:ext uri="{FF2B5EF4-FFF2-40B4-BE49-F238E27FC236}">
                <a16:creationId xmlns:a16="http://schemas.microsoft.com/office/drawing/2014/main" id="{C06B5D60-3565-F3C1-7AE8-2D05671914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9754" y="749808"/>
            <a:ext cx="5458968" cy="5458968"/>
          </a:xfrm>
          <a:prstGeom prst="rect">
            <a:avLst/>
          </a:prstGeom>
        </p:spPr>
      </p:pic>
    </p:spTree>
    <p:extLst>
      <p:ext uri="{BB962C8B-B14F-4D97-AF65-F5344CB8AC3E}">
        <p14:creationId xmlns:p14="http://schemas.microsoft.com/office/powerpoint/2010/main" val="64407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144185" y="1977833"/>
            <a:ext cx="3962061" cy="4516360"/>
          </a:xfrm>
        </p:spPr>
        <p:txBody>
          <a:bodyPr anchor="t">
            <a:normAutofit/>
          </a:bodyPr>
          <a:lstStyle/>
          <a:p>
            <a:pPr algn="ctr"/>
            <a:r>
              <a:rPr lang="pt-PT" sz="3600" b="1" dirty="0">
                <a:solidFill>
                  <a:schemeClr val="accent2">
                    <a:lumMod val="75000"/>
                  </a:schemeClr>
                </a:solidFill>
              </a:rPr>
              <a:t>A Pesquisa Qualitativa </a:t>
            </a:r>
            <a:br>
              <a:rPr lang="pt-PT" sz="3600" b="1" dirty="0">
                <a:solidFill>
                  <a:schemeClr val="accent2">
                    <a:lumMod val="75000"/>
                  </a:schemeClr>
                </a:solidFill>
              </a:rPr>
            </a:br>
            <a:r>
              <a:rPr lang="pt-PT" sz="3600" b="1" dirty="0">
                <a:solidFill>
                  <a:schemeClr val="accent2">
                    <a:lumMod val="75000"/>
                  </a:schemeClr>
                </a:solidFill>
              </a:rPr>
              <a:t>- Histórico - </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p:cNvSpPr>
            <a:spLocks noGrp="1"/>
          </p:cNvSpPr>
          <p:nvPr>
            <p:ph idx="1"/>
          </p:nvPr>
        </p:nvSpPr>
        <p:spPr>
          <a:xfrm>
            <a:off x="3713325" y="1430319"/>
            <a:ext cx="7789333" cy="4516361"/>
          </a:xfrm>
        </p:spPr>
        <p:txBody>
          <a:bodyPr>
            <a:normAutofit/>
          </a:bodyPr>
          <a:lstStyle/>
          <a:p>
            <a:pPr marL="0" indent="0" algn="just">
              <a:buNone/>
            </a:pPr>
            <a:endParaRPr lang="pt-BR" sz="2400" dirty="0"/>
          </a:p>
          <a:p>
            <a:pPr algn="just"/>
            <a:r>
              <a:rPr lang="pt-BR" sz="2400" dirty="0"/>
              <a:t>Surge no final do séc. XIX, bastante usado na psicologia e nas ciências sociais. Depois da década de 40 a abordagem quantitativa dominou as pesquisas acadêmicas somente na década de 60/70 que se voltou a fazer pesquisas qualitativas – discussão de critérios de rigor, qualidade, validade e fidedignidade; </a:t>
            </a:r>
          </a:p>
          <a:p>
            <a:pPr algn="just"/>
            <a:r>
              <a:rPr lang="pt-BR" sz="2400" dirty="0"/>
              <a:t>Grande parte dos fenômenos não pode ser explicados de maneira isolada - contexto;</a:t>
            </a:r>
          </a:p>
          <a:p>
            <a:pPr algn="just"/>
            <a:r>
              <a:rPr lang="pt-BR" sz="2400" dirty="0"/>
              <a:t>Os campos de estudo não são situações artificiais criadas em laboratório, mas práticas e interações dos sujeitos na vida cotidiana;</a:t>
            </a:r>
          </a:p>
          <a:p>
            <a:pPr algn="just"/>
            <a:endParaRPr lang="pt-BR" sz="2400" dirty="0"/>
          </a:p>
          <a:p>
            <a:pPr algn="just"/>
            <a:endParaRPr lang="pt-BR" sz="24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52462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5ACC2-355C-6606-3618-A045F4EB2AD4}"/>
              </a:ext>
            </a:extLst>
          </p:cNvPr>
          <p:cNvSpPr>
            <a:spLocks noGrp="1"/>
          </p:cNvSpPr>
          <p:nvPr>
            <p:ph type="title"/>
          </p:nvPr>
        </p:nvSpPr>
        <p:spPr>
          <a:xfrm>
            <a:off x="4965430" y="629268"/>
            <a:ext cx="6586491" cy="1286160"/>
          </a:xfrm>
        </p:spPr>
        <p:txBody>
          <a:bodyPr anchor="b">
            <a:normAutofit/>
          </a:bodyPr>
          <a:lstStyle/>
          <a:p>
            <a:r>
              <a:rPr lang="pt-BR" sz="5400" b="1" dirty="0">
                <a:solidFill>
                  <a:schemeClr val="accent2">
                    <a:lumMod val="75000"/>
                  </a:schemeClr>
                </a:solidFill>
              </a:rPr>
              <a:t>Triangulação</a:t>
            </a:r>
          </a:p>
        </p:txBody>
      </p:sp>
      <p:sp>
        <p:nvSpPr>
          <p:cNvPr id="3" name="Espaço Reservado para Conteúdo 2">
            <a:extLst>
              <a:ext uri="{FF2B5EF4-FFF2-40B4-BE49-F238E27FC236}">
                <a16:creationId xmlns:a16="http://schemas.microsoft.com/office/drawing/2014/main" id="{2D14C611-2064-B409-02F3-18744BF4FAFA}"/>
              </a:ext>
            </a:extLst>
          </p:cNvPr>
          <p:cNvSpPr>
            <a:spLocks noGrp="1"/>
          </p:cNvSpPr>
          <p:nvPr>
            <p:ph idx="1"/>
          </p:nvPr>
        </p:nvSpPr>
        <p:spPr>
          <a:xfrm>
            <a:off x="4965431" y="2314808"/>
            <a:ext cx="6586489" cy="3909012"/>
          </a:xfrm>
        </p:spPr>
        <p:txBody>
          <a:bodyPr>
            <a:normAutofit/>
          </a:bodyPr>
          <a:lstStyle/>
          <a:p>
            <a:pPr algn="just"/>
            <a:r>
              <a:rPr lang="pt-BR" dirty="0">
                <a:latin typeface="Verdana" panose="020B0604030504040204" pitchFamily="34" charset="0"/>
              </a:rPr>
              <a:t>A</a:t>
            </a:r>
            <a:r>
              <a:rPr lang="pt-BR" b="0" i="0" u="none" strike="noStrike" baseline="0" dirty="0">
                <a:latin typeface="Verdana" panose="020B0604030504040204" pitchFamily="34" charset="0"/>
              </a:rPr>
              <a:t>plicação e combinação de várias metodologias de pesquisa no estudo do mesmo fenômeno.</a:t>
            </a:r>
          </a:p>
          <a:p>
            <a:pPr algn="just"/>
            <a:r>
              <a:rPr lang="pt-BR" dirty="0">
                <a:latin typeface="Verdana" panose="020B0604030504040204" pitchFamily="34" charset="0"/>
              </a:rPr>
              <a:t>4 tipos (</a:t>
            </a:r>
            <a:r>
              <a:rPr lang="pt-BR" dirty="0" err="1">
                <a:latin typeface="Verdana" panose="020B0604030504040204" pitchFamily="34" charset="0"/>
              </a:rPr>
              <a:t>Denzin</a:t>
            </a:r>
            <a:r>
              <a:rPr lang="pt-BR" dirty="0">
                <a:latin typeface="Verdana" panose="020B0604030504040204" pitchFamily="34" charset="0"/>
              </a:rPr>
              <a:t>, 1977): </a:t>
            </a:r>
            <a:r>
              <a:rPr lang="pt-BR" sz="1800" b="0" i="0" u="none" strike="noStrike" baseline="0" dirty="0">
                <a:latin typeface="Verdana" panose="020B0604030504040204" pitchFamily="34" charset="0"/>
              </a:rPr>
              <a:t>múltiplas e variadas fontes de dados, pesquisadores, teorias e metodologias.</a:t>
            </a:r>
          </a:p>
        </p:txBody>
      </p:sp>
      <p:pic>
        <p:nvPicPr>
          <p:cNvPr id="5" name="Picture 4" descr="Diagrama&#10;&#10;Descrição gerada automaticamente com confiança média">
            <a:extLst>
              <a:ext uri="{FF2B5EF4-FFF2-40B4-BE49-F238E27FC236}">
                <a16:creationId xmlns:a16="http://schemas.microsoft.com/office/drawing/2014/main" id="{D4DBC10D-34F3-7EAF-A8F2-7DADD15EB6A5}"/>
              </a:ext>
            </a:extLst>
          </p:cNvPr>
          <p:cNvPicPr>
            <a:picLocks noChangeAspect="1"/>
          </p:cNvPicPr>
          <p:nvPr/>
        </p:nvPicPr>
        <p:blipFill rotWithShape="1">
          <a:blip r:embed="rId2"/>
          <a:srcRect l="42610" r="12271"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508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10DDB-FC3C-85CB-23FA-24AEEA416EDD}"/>
              </a:ext>
            </a:extLst>
          </p:cNvPr>
          <p:cNvSpPr>
            <a:spLocks noGrp="1"/>
          </p:cNvSpPr>
          <p:nvPr>
            <p:ph type="title"/>
          </p:nvPr>
        </p:nvSpPr>
        <p:spPr/>
        <p:txBody>
          <a:bodyPr>
            <a:normAutofit/>
          </a:bodyPr>
          <a:lstStyle/>
          <a:p>
            <a:r>
              <a:rPr lang="pt-BR" sz="5400" b="1" dirty="0">
                <a:solidFill>
                  <a:schemeClr val="accent2">
                    <a:lumMod val="75000"/>
                  </a:schemeClr>
                </a:solidFill>
              </a:rPr>
              <a:t>Triangulação</a:t>
            </a:r>
          </a:p>
        </p:txBody>
      </p:sp>
      <p:sp>
        <p:nvSpPr>
          <p:cNvPr id="3" name="Espaço Reservado para Conteúdo 2">
            <a:extLst>
              <a:ext uri="{FF2B5EF4-FFF2-40B4-BE49-F238E27FC236}">
                <a16:creationId xmlns:a16="http://schemas.microsoft.com/office/drawing/2014/main" id="{18F10E99-6955-D0F8-1C4A-4BE47B97D2AC}"/>
              </a:ext>
            </a:extLst>
          </p:cNvPr>
          <p:cNvSpPr>
            <a:spLocks noGrp="1"/>
          </p:cNvSpPr>
          <p:nvPr>
            <p:ph idx="1"/>
          </p:nvPr>
        </p:nvSpPr>
        <p:spPr>
          <a:xfrm>
            <a:off x="723900" y="1690688"/>
            <a:ext cx="11176000" cy="1603375"/>
          </a:xfrm>
        </p:spPr>
        <p:txBody>
          <a:bodyPr>
            <a:normAutofit/>
          </a:bodyPr>
          <a:lstStyle/>
          <a:p>
            <a:pPr algn="just"/>
            <a:r>
              <a:rPr lang="pt-BR" sz="2000" dirty="0">
                <a:latin typeface="Verdana" panose="020B0604030504040204" pitchFamily="34" charset="0"/>
              </a:rPr>
              <a:t>2 principais (Lincoln e </a:t>
            </a:r>
            <a:r>
              <a:rPr lang="pt-BR" sz="2000" dirty="0" err="1">
                <a:latin typeface="Verdana" panose="020B0604030504040204" pitchFamily="34" charset="0"/>
              </a:rPr>
              <a:t>Guba</a:t>
            </a:r>
            <a:r>
              <a:rPr lang="pt-BR" sz="2000" dirty="0">
                <a:latin typeface="Verdana" panose="020B0604030504040204" pitchFamily="34" charset="0"/>
              </a:rPr>
              <a:t>, 1985): </a:t>
            </a:r>
          </a:p>
          <a:p>
            <a:pPr lvl="1" algn="just"/>
            <a:r>
              <a:rPr lang="pt-BR" sz="2000" i="0" u="none" strike="noStrike" baseline="0" dirty="0">
                <a:latin typeface="Verdana" panose="020B0604030504040204" pitchFamily="34" charset="0"/>
              </a:rPr>
              <a:t>combinação de várias fontes de dados que podem ser coletados em situações variadas ou em momentos diferentes</a:t>
            </a:r>
          </a:p>
          <a:p>
            <a:pPr lvl="1" algn="just"/>
            <a:r>
              <a:rPr lang="pt-BR" sz="2000" i="0" u="none" strike="noStrike" baseline="0" dirty="0">
                <a:latin typeface="Verdana" panose="020B0604030504040204" pitchFamily="34" charset="0"/>
              </a:rPr>
              <a:t>triangulação denominada metodológica, que pode assumir duas formas: “no interior” do método e “entre” métodos.</a:t>
            </a:r>
          </a:p>
          <a:p>
            <a:endParaRPr lang="pt-BR" sz="2000" dirty="0"/>
          </a:p>
        </p:txBody>
      </p:sp>
      <p:graphicFrame>
        <p:nvGraphicFramePr>
          <p:cNvPr id="6" name="Diagrama 5">
            <a:extLst>
              <a:ext uri="{FF2B5EF4-FFF2-40B4-BE49-F238E27FC236}">
                <a16:creationId xmlns:a16="http://schemas.microsoft.com/office/drawing/2014/main" id="{A1057C9F-0E54-1287-2B38-3591EAA8CD04}"/>
              </a:ext>
            </a:extLst>
          </p:cNvPr>
          <p:cNvGraphicFramePr/>
          <p:nvPr>
            <p:extLst>
              <p:ext uri="{D42A27DB-BD31-4B8C-83A1-F6EECF244321}">
                <p14:modId xmlns:p14="http://schemas.microsoft.com/office/powerpoint/2010/main" val="2084450935"/>
              </p:ext>
            </p:extLst>
          </p:nvPr>
        </p:nvGraphicFramePr>
        <p:xfrm>
          <a:off x="1778000" y="3563938"/>
          <a:ext cx="8636000"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410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68C22-C623-E924-3534-8C367C51E202}"/>
              </a:ext>
            </a:extLst>
          </p:cNvPr>
          <p:cNvSpPr>
            <a:spLocks noGrp="1"/>
          </p:cNvSpPr>
          <p:nvPr>
            <p:ph type="title"/>
          </p:nvPr>
        </p:nvSpPr>
        <p:spPr>
          <a:xfrm>
            <a:off x="268496" y="462464"/>
            <a:ext cx="7474172" cy="1325563"/>
          </a:xfrm>
        </p:spPr>
        <p:txBody>
          <a:bodyPr>
            <a:normAutofit/>
          </a:bodyPr>
          <a:lstStyle/>
          <a:p>
            <a:r>
              <a:rPr lang="pt-BR" sz="5400" b="1" dirty="0">
                <a:solidFill>
                  <a:schemeClr val="accent2">
                    <a:lumMod val="75000"/>
                  </a:schemeClr>
                </a:solidFill>
              </a:rPr>
              <a:t>Generalização</a:t>
            </a:r>
          </a:p>
        </p:txBody>
      </p:sp>
      <p:sp>
        <p:nvSpPr>
          <p:cNvPr id="3" name="Espaço Reservado para Conteúdo 2">
            <a:extLst>
              <a:ext uri="{FF2B5EF4-FFF2-40B4-BE49-F238E27FC236}">
                <a16:creationId xmlns:a16="http://schemas.microsoft.com/office/drawing/2014/main" id="{4C2CE0EE-6409-BD69-8A6A-102F3E476512}"/>
              </a:ext>
            </a:extLst>
          </p:cNvPr>
          <p:cNvSpPr>
            <a:spLocks noGrp="1"/>
          </p:cNvSpPr>
          <p:nvPr>
            <p:ph idx="1"/>
          </p:nvPr>
        </p:nvSpPr>
        <p:spPr>
          <a:xfrm>
            <a:off x="254377" y="1788027"/>
            <a:ext cx="8744171" cy="4777873"/>
          </a:xfrm>
        </p:spPr>
        <p:txBody>
          <a:bodyPr anchor="ctr">
            <a:noAutofit/>
          </a:bodyPr>
          <a:lstStyle/>
          <a:p>
            <a:r>
              <a:rPr lang="pt-BR" sz="1800" dirty="0"/>
              <a:t>Empírica e teórica</a:t>
            </a:r>
          </a:p>
          <a:p>
            <a:pPr lvl="1"/>
            <a:r>
              <a:rPr lang="pt-BR" sz="1800" dirty="0"/>
              <a:t>Diferentes estratégias</a:t>
            </a:r>
          </a:p>
          <a:p>
            <a:pPr lvl="2"/>
            <a:r>
              <a:rPr lang="pt-BR" sz="1800" dirty="0"/>
              <a:t>Argumentar que não está tentando fazer generalizações empíricas;</a:t>
            </a:r>
          </a:p>
          <a:p>
            <a:pPr lvl="2"/>
            <a:r>
              <a:rPr lang="pt-BR" sz="1800" dirty="0"/>
              <a:t>Análise detalhada do cenário, derivado de uma variedade de fontes de dados. Baseada na ideia de que você pode usar uma explicação detalhada de um contexto ou conjunto de processos para enquadrar questões relevantes sobre outros;</a:t>
            </a:r>
          </a:p>
          <a:p>
            <a:pPr lvl="2"/>
            <a:r>
              <a:rPr kumimoji="0" lang="pt-PT" altLang="pt-BR" sz="1800" b="0" i="0" u="none" strike="noStrike" cap="none" normalizeH="0" baseline="0" dirty="0">
                <a:ln>
                  <a:noFill/>
                </a:ln>
                <a:effectLst/>
                <a:latin typeface="inherit"/>
              </a:rPr>
              <a:t>Você pode argumentar que é capaz de explicar um conjunto de questões ou processos que são, talvez, centrais para um corpo de teoria em desenvolvimento, ou que envolvem elementos centrais da mudança social e política</a:t>
            </a:r>
            <a:r>
              <a:rPr kumimoji="0" lang="pt-PT" altLang="pt-BR" sz="1800" b="0" i="0" u="none" strike="noStrike" cap="none" normalizeH="0" baseline="0" dirty="0">
                <a:ln>
                  <a:noFill/>
                </a:ln>
                <a:effectLst/>
              </a:rPr>
              <a:t>;</a:t>
            </a:r>
          </a:p>
          <a:p>
            <a:pPr lvl="2"/>
            <a:r>
              <a:rPr kumimoji="0" lang="pt-PT" altLang="pt-BR" sz="1800" b="0" i="0" u="none" strike="noStrike" cap="none" normalizeH="0" baseline="0" dirty="0">
                <a:ln>
                  <a:noFill/>
                </a:ln>
                <a:effectLst/>
                <a:latin typeface="inherit"/>
              </a:rPr>
              <a:t>você deve ser capaz de demonstrar a precisão de método e validade do método e da interpretação. Como exemplo você pode usar estratégias de comparação</a:t>
            </a:r>
          </a:p>
          <a:p>
            <a:pPr lvl="2"/>
            <a:r>
              <a:rPr kumimoji="0" lang="pt-PT" altLang="pt-BR" sz="1800" b="0" i="0" u="none" strike="noStrike" cap="none" normalizeH="0" baseline="0" dirty="0">
                <a:ln>
                  <a:noFill/>
                </a:ln>
                <a:effectLst/>
                <a:latin typeface="inherit"/>
              </a:rPr>
              <a:t>Mostrar como e por que as coisas funcionam em uma variedade de contextos estrategicamente selecionados</a:t>
            </a:r>
            <a:r>
              <a:rPr kumimoji="0" lang="pt-PT" altLang="pt-BR" sz="1800" b="0" i="0" u="none" strike="noStrike" cap="none" normalizeH="0" baseline="0" dirty="0">
                <a:ln>
                  <a:noFill/>
                </a:ln>
                <a:effectLst/>
              </a:rPr>
              <a:t>  </a:t>
            </a:r>
            <a:r>
              <a:rPr kumimoji="0" lang="pt-PT" altLang="pt-BR" sz="1800" b="0" i="0" u="none" strike="noStrike" cap="none" normalizeH="0" baseline="0" dirty="0">
                <a:ln>
                  <a:noFill/>
                </a:ln>
                <a:effectLst/>
                <a:sym typeface="Wingdings" panose="05000000000000000000" pitchFamily="2" charset="2"/>
              </a:rPr>
              <a:t> generalidades intercontextuais. </a:t>
            </a:r>
            <a:endParaRPr kumimoji="0" lang="pt-PT" altLang="pt-BR" sz="1800" b="0" i="0" u="none" strike="noStrike" cap="none" normalizeH="0" baseline="0" dirty="0">
              <a:ln>
                <a:noFill/>
              </a:ln>
              <a:effectLst/>
              <a:latin typeface="Arial" panose="020B0604020202020204" pitchFamily="34" charset="0"/>
            </a:endParaRP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 Bulb and Gear">
            <a:extLst>
              <a:ext uri="{FF2B5EF4-FFF2-40B4-BE49-F238E27FC236}">
                <a16:creationId xmlns:a16="http://schemas.microsoft.com/office/drawing/2014/main" id="{1A4B4DFE-6780-80D3-A96D-7AD0779E08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7" name="Rectangle 4">
            <a:extLst>
              <a:ext uri="{FF2B5EF4-FFF2-40B4-BE49-F238E27FC236}">
                <a16:creationId xmlns:a16="http://schemas.microsoft.com/office/drawing/2014/main" id="{30309DF4-6DA2-25A1-72C9-B86BD9AFFBD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D38CF751-9115-DFE4-BC6F-ED9C05E5884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9690D7C7-9A3F-FC00-D948-6CD2A2B2CAD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7354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DF98ACA-77EC-DD9E-6C85-DCC3A1173958}"/>
              </a:ext>
            </a:extLst>
          </p:cNvPr>
          <p:cNvSpPr>
            <a:spLocks noGrp="1"/>
          </p:cNvSpPr>
          <p:nvPr>
            <p:ph type="title"/>
          </p:nvPr>
        </p:nvSpPr>
        <p:spPr>
          <a:xfrm>
            <a:off x="177800" y="640823"/>
            <a:ext cx="3994912" cy="5583148"/>
          </a:xfrm>
        </p:spPr>
        <p:txBody>
          <a:bodyPr anchor="ctr">
            <a:normAutofit/>
          </a:bodyPr>
          <a:lstStyle/>
          <a:p>
            <a:pPr algn="ctr"/>
            <a:r>
              <a:rPr lang="pt-BR" sz="5400" b="1" dirty="0">
                <a:solidFill>
                  <a:schemeClr val="accent2">
                    <a:lumMod val="75000"/>
                  </a:schemeClr>
                </a:solidFill>
              </a:rPr>
              <a:t>Perguntas gerais: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2">
            <a:extLst>
              <a:ext uri="{FF2B5EF4-FFF2-40B4-BE49-F238E27FC236}">
                <a16:creationId xmlns:a16="http://schemas.microsoft.com/office/drawing/2014/main" id="{D1A94EEC-CFEC-7BBD-F0F6-8288B5E91BA5}"/>
              </a:ext>
            </a:extLst>
          </p:cNvPr>
          <p:cNvGraphicFramePr>
            <a:graphicFrameLocks noGrp="1"/>
          </p:cNvGraphicFramePr>
          <p:nvPr>
            <p:ph idx="1"/>
            <p:extLst>
              <p:ext uri="{D42A27DB-BD31-4B8C-83A1-F6EECF244321}">
                <p14:modId xmlns:p14="http://schemas.microsoft.com/office/powerpoint/2010/main" val="56607711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495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48532964-27EA-886C-7DDA-739E350757B8}"/>
              </a:ext>
            </a:extLst>
          </p:cNvPr>
          <p:cNvSpPr>
            <a:spLocks noGrp="1"/>
          </p:cNvSpPr>
          <p:nvPr>
            <p:ph type="title"/>
          </p:nvPr>
        </p:nvSpPr>
        <p:spPr>
          <a:xfrm>
            <a:off x="431800" y="673770"/>
            <a:ext cx="3626729" cy="2450430"/>
          </a:xfrm>
        </p:spPr>
        <p:txBody>
          <a:bodyPr anchor="t">
            <a:normAutofit/>
          </a:bodyPr>
          <a:lstStyle/>
          <a:p>
            <a:pPr algn="ctr"/>
            <a:r>
              <a:rPr lang="pt-BR" sz="4000" b="1" dirty="0">
                <a:solidFill>
                  <a:srgbClr val="FFFFFF"/>
                </a:solidFill>
              </a:rPr>
              <a:t>Aspectos finais da qualidade na pesquisa qualitativa</a:t>
            </a:r>
          </a:p>
        </p:txBody>
      </p:sp>
      <p:graphicFrame>
        <p:nvGraphicFramePr>
          <p:cNvPr id="5" name="Espaço Reservado para Conteúdo 2">
            <a:extLst>
              <a:ext uri="{FF2B5EF4-FFF2-40B4-BE49-F238E27FC236}">
                <a16:creationId xmlns:a16="http://schemas.microsoft.com/office/drawing/2014/main" id="{3A33551C-67C6-3C89-9AA4-BEED00460F8C}"/>
              </a:ext>
            </a:extLst>
          </p:cNvPr>
          <p:cNvGraphicFramePr>
            <a:graphicFrameLocks noGrp="1"/>
          </p:cNvGraphicFramePr>
          <p:nvPr>
            <p:ph idx="1"/>
            <p:extLst>
              <p:ext uri="{D42A27DB-BD31-4B8C-83A1-F6EECF244321}">
                <p14:modId xmlns:p14="http://schemas.microsoft.com/office/powerpoint/2010/main" val="3518395789"/>
              </p:ext>
            </p:extLst>
          </p:nvPr>
        </p:nvGraphicFramePr>
        <p:xfrm>
          <a:off x="5217024" y="541606"/>
          <a:ext cx="6720976" cy="6176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65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95650" y="1828509"/>
            <a:ext cx="3962061" cy="4516360"/>
          </a:xfrm>
        </p:spPr>
        <p:txBody>
          <a:bodyPr anchor="t">
            <a:normAutofit/>
          </a:bodyPr>
          <a:lstStyle/>
          <a:p>
            <a:pPr algn="ctr"/>
            <a:r>
              <a:rPr lang="en-US" sz="3600" b="1" dirty="0">
                <a:solidFill>
                  <a:schemeClr val="accent2">
                    <a:lumMod val="75000"/>
                  </a:schemeClr>
                </a:solidFill>
              </a:rPr>
              <a:t>A </a:t>
            </a:r>
            <a:r>
              <a:rPr lang="en-US" sz="3600" b="1" dirty="0" err="1">
                <a:solidFill>
                  <a:schemeClr val="accent2">
                    <a:lumMod val="75000"/>
                  </a:schemeClr>
                </a:solidFill>
              </a:rPr>
              <a:t>Pesquisa</a:t>
            </a:r>
            <a:r>
              <a:rPr lang="en-US" sz="3600" b="1" dirty="0">
                <a:solidFill>
                  <a:schemeClr val="accent2">
                    <a:lumMod val="75000"/>
                  </a:schemeClr>
                </a:solidFill>
              </a:rPr>
              <a:t> </a:t>
            </a:r>
            <a:r>
              <a:rPr lang="en-US" sz="3600" b="1" dirty="0" err="1">
                <a:solidFill>
                  <a:schemeClr val="accent2">
                    <a:lumMod val="75000"/>
                  </a:schemeClr>
                </a:solidFill>
              </a:rPr>
              <a:t>Qualitativa</a:t>
            </a:r>
            <a:r>
              <a:rPr lang="en-US" sz="3600" b="1" dirty="0">
                <a:solidFill>
                  <a:schemeClr val="accent2">
                    <a:lumMod val="75000"/>
                  </a:schemeClr>
                </a:solidFill>
              </a:rPr>
              <a:t> </a:t>
            </a:r>
            <a:br>
              <a:rPr lang="en-US" sz="3600" b="1" dirty="0">
                <a:solidFill>
                  <a:schemeClr val="accent2">
                    <a:lumMod val="75000"/>
                  </a:schemeClr>
                </a:solidFill>
              </a:rPr>
            </a:br>
            <a:r>
              <a:rPr lang="en-US" sz="3600" b="1" dirty="0">
                <a:solidFill>
                  <a:schemeClr val="accent2">
                    <a:lumMod val="75000"/>
                  </a:schemeClr>
                </a:solidFill>
              </a:rPr>
              <a:t>- </a:t>
            </a:r>
            <a:r>
              <a:rPr lang="en-US" sz="3600" b="1" dirty="0" err="1">
                <a:solidFill>
                  <a:schemeClr val="accent2">
                    <a:lumMod val="75000"/>
                  </a:schemeClr>
                </a:solidFill>
              </a:rPr>
              <a:t>Conceitos</a:t>
            </a:r>
            <a:r>
              <a:rPr lang="en-US" sz="3600" b="1" dirty="0">
                <a:solidFill>
                  <a:schemeClr val="accent2">
                    <a:lumMod val="75000"/>
                  </a:schemeClr>
                </a:solidFill>
              </a:rPr>
              <a:t> -</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p:cNvSpPr>
            <a:spLocks noGrp="1"/>
          </p:cNvSpPr>
          <p:nvPr>
            <p:ph idx="1"/>
          </p:nvPr>
        </p:nvSpPr>
        <p:spPr>
          <a:xfrm>
            <a:off x="3619500" y="1698170"/>
            <a:ext cx="7929033" cy="4516361"/>
          </a:xfrm>
        </p:spPr>
        <p:txBody>
          <a:bodyPr>
            <a:normAutofit/>
          </a:bodyPr>
          <a:lstStyle/>
          <a:p>
            <a:pPr algn="just"/>
            <a:r>
              <a:rPr lang="pt-BR" sz="2000" b="1" dirty="0"/>
              <a:t>Caráter exploratório: </a:t>
            </a:r>
            <a:r>
              <a:rPr lang="pt-BR" sz="2000" dirty="0"/>
              <a:t>estimula os pesquisados a contar sobre algum tema, fazem emergir aspectos </a:t>
            </a:r>
            <a:r>
              <a:rPr lang="pt-BR" sz="2000" b="1" dirty="0"/>
              <a:t>subjetivos</a:t>
            </a:r>
            <a:r>
              <a:rPr lang="pt-BR" sz="2000" dirty="0"/>
              <a:t>, atingem motivações não explícitas, ou mesmo não conscientes, de forma espontânea;</a:t>
            </a:r>
          </a:p>
          <a:p>
            <a:pPr algn="just"/>
            <a:r>
              <a:rPr lang="pt-BR" sz="2000" dirty="0"/>
              <a:t>Demonstra a </a:t>
            </a:r>
            <a:r>
              <a:rPr lang="pt-BR" sz="2000" b="1" dirty="0"/>
              <a:t>variedade de perspectivas </a:t>
            </a:r>
            <a:r>
              <a:rPr lang="pt-BR" sz="2000" dirty="0"/>
              <a:t>- leva em consideração que os pontos de vista são diferentes devido à diversas perspectivas e contextos sociais;</a:t>
            </a:r>
          </a:p>
          <a:p>
            <a:pPr algn="just"/>
            <a:r>
              <a:rPr lang="pt-BR" sz="2000" dirty="0"/>
              <a:t>Pesquisadores qualitativos estudam os conhecimentos e as práticas dos participantes, analisam as relações que permeiam o objeto de pesquisa no </a:t>
            </a:r>
            <a:r>
              <a:rPr lang="pt-BR" sz="2000" b="1" dirty="0"/>
              <a:t>ambiente natural</a:t>
            </a:r>
            <a:r>
              <a:rPr lang="pt-BR" sz="2000" dirty="0"/>
              <a:t>;</a:t>
            </a:r>
          </a:p>
          <a:p>
            <a:pPr algn="just"/>
            <a:r>
              <a:rPr lang="pt-BR" sz="2000" dirty="0"/>
              <a:t>O objetivo da pesquisa está mais em descobrir o novo e desenvolver teorias empiricamente fundamentadas e menos em testar aquilo que já é bem conhecido (teorias formuladas antecipadamente).</a:t>
            </a:r>
          </a:p>
          <a:p>
            <a:pPr algn="just"/>
            <a:endParaRPr lang="pt-BR" sz="20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7735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8200" y="365125"/>
            <a:ext cx="10515600" cy="1325563"/>
          </a:xfrm>
        </p:spPr>
        <p:txBody>
          <a:bodyPr>
            <a:normAutofit/>
          </a:bodyPr>
          <a:lstStyle/>
          <a:p>
            <a:r>
              <a:rPr lang="en-US" sz="5000" b="1" dirty="0">
                <a:solidFill>
                  <a:schemeClr val="accent2">
                    <a:lumMod val="75000"/>
                  </a:schemeClr>
                </a:solidFill>
              </a:rPr>
              <a:t>A </a:t>
            </a:r>
            <a:r>
              <a:rPr lang="en-US" sz="5000" b="1" dirty="0" err="1">
                <a:solidFill>
                  <a:schemeClr val="accent2">
                    <a:lumMod val="75000"/>
                  </a:schemeClr>
                </a:solidFill>
              </a:rPr>
              <a:t>Pesquisa</a:t>
            </a:r>
            <a:r>
              <a:rPr lang="en-US" sz="5000" b="1" dirty="0">
                <a:solidFill>
                  <a:schemeClr val="accent2">
                    <a:lumMod val="75000"/>
                  </a:schemeClr>
                </a:solidFill>
              </a:rPr>
              <a:t> </a:t>
            </a:r>
            <a:r>
              <a:rPr lang="en-US" sz="5000" b="1" dirty="0" err="1">
                <a:solidFill>
                  <a:schemeClr val="accent2">
                    <a:lumMod val="75000"/>
                  </a:schemeClr>
                </a:solidFill>
              </a:rPr>
              <a:t>qualitativa</a:t>
            </a:r>
            <a:r>
              <a:rPr lang="en-US" sz="5000" b="1" dirty="0">
                <a:solidFill>
                  <a:schemeClr val="accent2">
                    <a:lumMod val="75000"/>
                  </a:schemeClr>
                </a:solidFill>
              </a:rPr>
              <a:t> - </a:t>
            </a:r>
            <a:r>
              <a:rPr lang="en-US" sz="5000" b="1" dirty="0" err="1">
                <a:solidFill>
                  <a:schemeClr val="accent2">
                    <a:lumMod val="75000"/>
                  </a:schemeClr>
                </a:solidFill>
              </a:rPr>
              <a:t>Características</a:t>
            </a:r>
            <a:endParaRPr lang="en-US" sz="5000" b="1" dirty="0">
              <a:solidFill>
                <a:schemeClr val="accent2">
                  <a:lumMod val="75000"/>
                </a:schemeClr>
              </a:solidFill>
            </a:endParaRPr>
          </a:p>
        </p:txBody>
      </p:sp>
      <p:sp>
        <p:nvSpPr>
          <p:cNvPr id="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Espaço Reservado para Conteúdo 2">
            <a:extLst>
              <a:ext uri="{FF2B5EF4-FFF2-40B4-BE49-F238E27FC236}">
                <a16:creationId xmlns:a16="http://schemas.microsoft.com/office/drawing/2014/main" id="{5B9B4D77-C1DE-8490-A36E-9512BFA6EA29}"/>
              </a:ext>
            </a:extLst>
          </p:cNvPr>
          <p:cNvGraphicFramePr>
            <a:graphicFrameLocks noGrp="1"/>
          </p:cNvGraphicFramePr>
          <p:nvPr>
            <p:ph idx="1"/>
            <p:extLst>
              <p:ext uri="{D42A27DB-BD31-4B8C-83A1-F6EECF244321}">
                <p14:modId xmlns:p14="http://schemas.microsoft.com/office/powerpoint/2010/main" val="1731182653"/>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136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Comparação estudos qualitativos e quantitativos</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ela 7"/>
          <p:cNvGraphicFramePr>
            <a:graphicFrameLocks noGrp="1"/>
          </p:cNvGraphicFramePr>
          <p:nvPr>
            <p:extLst>
              <p:ext uri="{D42A27DB-BD31-4B8C-83A1-F6EECF244321}">
                <p14:modId xmlns:p14="http://schemas.microsoft.com/office/powerpoint/2010/main" val="3648920938"/>
              </p:ext>
            </p:extLst>
          </p:nvPr>
        </p:nvGraphicFramePr>
        <p:xfrm>
          <a:off x="4318000" y="964618"/>
          <a:ext cx="7550913" cy="4901342"/>
        </p:xfrm>
        <a:graphic>
          <a:graphicData uri="http://schemas.openxmlformats.org/drawingml/2006/table">
            <a:tbl>
              <a:tblPr firstRow="1" bandRow="1">
                <a:tableStyleId>{21E4AEA4-8DFA-4A89-87EB-49C32662AFE0}</a:tableStyleId>
              </a:tblPr>
              <a:tblGrid>
                <a:gridCol w="3366485">
                  <a:extLst>
                    <a:ext uri="{9D8B030D-6E8A-4147-A177-3AD203B41FA5}">
                      <a16:colId xmlns:a16="http://schemas.microsoft.com/office/drawing/2014/main" val="2134982862"/>
                    </a:ext>
                  </a:extLst>
                </a:gridCol>
                <a:gridCol w="4184428">
                  <a:extLst>
                    <a:ext uri="{9D8B030D-6E8A-4147-A177-3AD203B41FA5}">
                      <a16:colId xmlns:a16="http://schemas.microsoft.com/office/drawing/2014/main" val="752157031"/>
                    </a:ext>
                  </a:extLst>
                </a:gridCol>
              </a:tblGrid>
              <a:tr h="325769">
                <a:tc>
                  <a:txBody>
                    <a:bodyPr/>
                    <a:lstStyle/>
                    <a:p>
                      <a:pPr algn="ctr"/>
                      <a:r>
                        <a:rPr lang="pt-BR" sz="1500" b="1"/>
                        <a:t>QUANTITATIVO</a:t>
                      </a:r>
                    </a:p>
                  </a:txBody>
                  <a:tcPr marL="74038" marR="74038" marT="37019" marB="37019"/>
                </a:tc>
                <a:tc>
                  <a:txBody>
                    <a:bodyPr/>
                    <a:lstStyle/>
                    <a:p>
                      <a:pPr algn="ctr"/>
                      <a:r>
                        <a:rPr lang="pt-BR" sz="1500" b="1"/>
                        <a:t>QUALITATIVO</a:t>
                      </a:r>
                    </a:p>
                  </a:txBody>
                  <a:tcPr marL="74038" marR="74038" marT="37019" marB="37019"/>
                </a:tc>
                <a:extLst>
                  <a:ext uri="{0D108BD9-81ED-4DB2-BD59-A6C34878D82A}">
                    <a16:rowId xmlns:a16="http://schemas.microsoft.com/office/drawing/2014/main" val="661120601"/>
                  </a:ext>
                </a:extLst>
              </a:tr>
              <a:tr h="325769">
                <a:tc>
                  <a:txBody>
                    <a:bodyPr/>
                    <a:lstStyle/>
                    <a:p>
                      <a:pPr algn="ctr"/>
                      <a:r>
                        <a:rPr lang="pt-BR" sz="1500" b="0"/>
                        <a:t>Objetivo</a:t>
                      </a:r>
                    </a:p>
                  </a:txBody>
                  <a:tcPr marL="74038" marR="74038" marT="37019" marB="37019"/>
                </a:tc>
                <a:tc>
                  <a:txBody>
                    <a:bodyPr/>
                    <a:lstStyle/>
                    <a:p>
                      <a:pPr algn="ctr"/>
                      <a:r>
                        <a:rPr lang="pt-BR" sz="1500" b="0"/>
                        <a:t>Subjetivo</a:t>
                      </a:r>
                    </a:p>
                  </a:txBody>
                  <a:tcPr marL="74038" marR="74038" marT="37019" marB="37019"/>
                </a:tc>
                <a:extLst>
                  <a:ext uri="{0D108BD9-81ED-4DB2-BD59-A6C34878D82A}">
                    <a16:rowId xmlns:a16="http://schemas.microsoft.com/office/drawing/2014/main" val="306252241"/>
                  </a:ext>
                </a:extLst>
              </a:tr>
              <a:tr h="325769">
                <a:tc>
                  <a:txBody>
                    <a:bodyPr/>
                    <a:lstStyle/>
                    <a:p>
                      <a:pPr algn="ctr"/>
                      <a:r>
                        <a:rPr lang="pt-BR" sz="1500" b="0"/>
                        <a:t>Testa a teoria</a:t>
                      </a:r>
                    </a:p>
                  </a:txBody>
                  <a:tcPr marL="74038" marR="74038" marT="37019" marB="37019"/>
                </a:tc>
                <a:tc>
                  <a:txBody>
                    <a:bodyPr/>
                    <a:lstStyle/>
                    <a:p>
                      <a:pPr algn="ctr"/>
                      <a:r>
                        <a:rPr lang="pt-BR" sz="1500" b="0"/>
                        <a:t>Desenvolve a teoria</a:t>
                      </a:r>
                    </a:p>
                  </a:txBody>
                  <a:tcPr marL="74038" marR="74038" marT="37019" marB="37019"/>
                </a:tc>
                <a:extLst>
                  <a:ext uri="{0D108BD9-81ED-4DB2-BD59-A6C34878D82A}">
                    <a16:rowId xmlns:a16="http://schemas.microsoft.com/office/drawing/2014/main" val="683053986"/>
                  </a:ext>
                </a:extLst>
              </a:tr>
              <a:tr h="325769">
                <a:tc>
                  <a:txBody>
                    <a:bodyPr/>
                    <a:lstStyle/>
                    <a:p>
                      <a:pPr algn="ctr"/>
                      <a:r>
                        <a:rPr lang="pt-BR" sz="1500" b="0"/>
                        <a:t>Redução, controle, precisão</a:t>
                      </a:r>
                    </a:p>
                  </a:txBody>
                  <a:tcPr marL="74038" marR="74038" marT="37019" marB="37019"/>
                </a:tc>
                <a:tc>
                  <a:txBody>
                    <a:bodyPr/>
                    <a:lstStyle/>
                    <a:p>
                      <a:pPr algn="ctr"/>
                      <a:r>
                        <a:rPr lang="pt-BR" sz="1500" b="0"/>
                        <a:t>Descoberta, compreensão, descrição</a:t>
                      </a:r>
                    </a:p>
                  </a:txBody>
                  <a:tcPr marL="74038" marR="74038" marT="37019" marB="37019"/>
                </a:tc>
                <a:extLst>
                  <a:ext uri="{0D108BD9-81ED-4DB2-BD59-A6C34878D82A}">
                    <a16:rowId xmlns:a16="http://schemas.microsoft.com/office/drawing/2014/main" val="4179097644"/>
                  </a:ext>
                </a:extLst>
              </a:tr>
              <a:tr h="325769">
                <a:tc>
                  <a:txBody>
                    <a:bodyPr/>
                    <a:lstStyle/>
                    <a:p>
                      <a:pPr algn="ctr"/>
                      <a:r>
                        <a:rPr lang="pt-BR" sz="1500" b="0"/>
                        <a:t>Mensuração</a:t>
                      </a:r>
                    </a:p>
                  </a:txBody>
                  <a:tcPr marL="74038" marR="74038" marT="37019" marB="37019"/>
                </a:tc>
                <a:tc>
                  <a:txBody>
                    <a:bodyPr/>
                    <a:lstStyle/>
                    <a:p>
                      <a:pPr algn="ctr"/>
                      <a:r>
                        <a:rPr lang="pt-BR" sz="1500" b="0"/>
                        <a:t>Interpretação</a:t>
                      </a:r>
                    </a:p>
                  </a:txBody>
                  <a:tcPr marL="74038" marR="74038" marT="37019" marB="37019"/>
                </a:tc>
                <a:extLst>
                  <a:ext uri="{0D108BD9-81ED-4DB2-BD59-A6C34878D82A}">
                    <a16:rowId xmlns:a16="http://schemas.microsoft.com/office/drawing/2014/main" val="56469511"/>
                  </a:ext>
                </a:extLst>
              </a:tr>
              <a:tr h="325769">
                <a:tc>
                  <a:txBody>
                    <a:bodyPr/>
                    <a:lstStyle/>
                    <a:p>
                      <a:pPr algn="ctr"/>
                      <a:r>
                        <a:rPr lang="pt-BR" sz="1500" b="0"/>
                        <a:t>Possibilita análises estatísticas</a:t>
                      </a:r>
                    </a:p>
                  </a:txBody>
                  <a:tcPr marL="74038" marR="74038" marT="37019" marB="37019"/>
                </a:tc>
                <a:tc>
                  <a:txBody>
                    <a:bodyPr/>
                    <a:lstStyle/>
                    <a:p>
                      <a:pPr algn="ctr"/>
                      <a:r>
                        <a:rPr lang="pt-BR" sz="1500" b="0"/>
                        <a:t>Possibilita análises de conteúdo, de discurso</a:t>
                      </a:r>
                    </a:p>
                  </a:txBody>
                  <a:tcPr marL="74038" marR="74038" marT="37019" marB="37019"/>
                </a:tc>
                <a:extLst>
                  <a:ext uri="{0D108BD9-81ED-4DB2-BD59-A6C34878D82A}">
                    <a16:rowId xmlns:a16="http://schemas.microsoft.com/office/drawing/2014/main" val="4250591764"/>
                  </a:ext>
                </a:extLst>
              </a:tr>
              <a:tr h="547884">
                <a:tc>
                  <a:txBody>
                    <a:bodyPr/>
                    <a:lstStyle/>
                    <a:p>
                      <a:pPr algn="ctr"/>
                      <a:r>
                        <a:rPr lang="pt-BR" sz="1500" b="0"/>
                        <a:t>O pesquisador mantém distância do processo</a:t>
                      </a:r>
                    </a:p>
                  </a:txBody>
                  <a:tcPr marL="74038" marR="74038" marT="37019" marB="37019"/>
                </a:tc>
                <a:tc>
                  <a:txBody>
                    <a:bodyPr/>
                    <a:lstStyle/>
                    <a:p>
                      <a:pPr algn="ctr"/>
                      <a:r>
                        <a:rPr lang="pt-BR" sz="1500" b="0"/>
                        <a:t>O pesquisador é parte do processo</a:t>
                      </a:r>
                    </a:p>
                  </a:txBody>
                  <a:tcPr marL="74038" marR="74038" marT="37019" marB="37019"/>
                </a:tc>
                <a:extLst>
                  <a:ext uri="{0D108BD9-81ED-4DB2-BD59-A6C34878D82A}">
                    <a16:rowId xmlns:a16="http://schemas.microsoft.com/office/drawing/2014/main" val="2300792312"/>
                  </a:ext>
                </a:extLst>
              </a:tr>
              <a:tr h="325769">
                <a:tc>
                  <a:txBody>
                    <a:bodyPr/>
                    <a:lstStyle/>
                    <a:p>
                      <a:pPr algn="ctr"/>
                      <a:r>
                        <a:rPr lang="pt-BR" sz="1500" b="0"/>
                        <a:t>Teste de hipóteses</a:t>
                      </a:r>
                    </a:p>
                  </a:txBody>
                  <a:tcPr marL="74038" marR="74038" marT="37019" marB="37019"/>
                </a:tc>
                <a:tc>
                  <a:txBody>
                    <a:bodyPr/>
                    <a:lstStyle/>
                    <a:p>
                      <a:pPr algn="ctr"/>
                      <a:r>
                        <a:rPr lang="pt-BR" sz="1500" b="0"/>
                        <a:t>Pressupostos</a:t>
                      </a:r>
                    </a:p>
                  </a:txBody>
                  <a:tcPr marL="74038" marR="74038" marT="37019" marB="37019"/>
                </a:tc>
                <a:extLst>
                  <a:ext uri="{0D108BD9-81ED-4DB2-BD59-A6C34878D82A}">
                    <a16:rowId xmlns:a16="http://schemas.microsoft.com/office/drawing/2014/main" val="2432660913"/>
                  </a:ext>
                </a:extLst>
              </a:tr>
              <a:tr h="325769">
                <a:tc>
                  <a:txBody>
                    <a:bodyPr/>
                    <a:lstStyle/>
                    <a:p>
                      <a:pPr algn="ctr"/>
                      <a:r>
                        <a:rPr lang="pt-BR" sz="1500" b="0"/>
                        <a:t>O raciocínio é lógico e dedutivo</a:t>
                      </a:r>
                    </a:p>
                  </a:txBody>
                  <a:tcPr marL="74038" marR="74038" marT="37019" marB="37019"/>
                </a:tc>
                <a:tc>
                  <a:txBody>
                    <a:bodyPr/>
                    <a:lstStyle/>
                    <a:p>
                      <a:pPr algn="ctr"/>
                      <a:r>
                        <a:rPr lang="pt-BR" sz="1500" b="0"/>
                        <a:t>O raciocínio é dialético e indutivo</a:t>
                      </a:r>
                    </a:p>
                  </a:txBody>
                  <a:tcPr marL="74038" marR="74038" marT="37019" marB="37019"/>
                </a:tc>
                <a:extLst>
                  <a:ext uri="{0D108BD9-81ED-4DB2-BD59-A6C34878D82A}">
                    <a16:rowId xmlns:a16="http://schemas.microsoft.com/office/drawing/2014/main" val="3669305939"/>
                  </a:ext>
                </a:extLst>
              </a:tr>
              <a:tr h="325769">
                <a:tc>
                  <a:txBody>
                    <a:bodyPr/>
                    <a:lstStyle/>
                    <a:p>
                      <a:pPr algn="ctr"/>
                      <a:r>
                        <a:rPr lang="pt-BR" sz="1500" b="0"/>
                        <a:t>Estabelece relações, causas</a:t>
                      </a:r>
                    </a:p>
                  </a:txBody>
                  <a:tcPr marL="74038" marR="74038" marT="37019" marB="37019"/>
                </a:tc>
                <a:tc>
                  <a:txBody>
                    <a:bodyPr/>
                    <a:lstStyle/>
                    <a:p>
                      <a:pPr algn="ctr"/>
                      <a:r>
                        <a:rPr lang="pt-BR" sz="1500" b="0"/>
                        <a:t>Descreve os significados, descobertas</a:t>
                      </a:r>
                    </a:p>
                  </a:txBody>
                  <a:tcPr marL="74038" marR="74038" marT="37019" marB="37019"/>
                </a:tc>
                <a:extLst>
                  <a:ext uri="{0D108BD9-81ED-4DB2-BD59-A6C34878D82A}">
                    <a16:rowId xmlns:a16="http://schemas.microsoft.com/office/drawing/2014/main" val="2503213746"/>
                  </a:ext>
                </a:extLst>
              </a:tr>
              <a:tr h="325769">
                <a:tc>
                  <a:txBody>
                    <a:bodyPr/>
                    <a:lstStyle/>
                    <a:p>
                      <a:pPr algn="ctr"/>
                      <a:r>
                        <a:rPr lang="pt-BR" sz="1500" b="0"/>
                        <a:t>Busca generalizações</a:t>
                      </a:r>
                    </a:p>
                  </a:txBody>
                  <a:tcPr marL="74038" marR="74038" marT="37019" marB="37019"/>
                </a:tc>
                <a:tc>
                  <a:txBody>
                    <a:bodyPr/>
                    <a:lstStyle/>
                    <a:p>
                      <a:pPr algn="ctr"/>
                      <a:r>
                        <a:rPr lang="pt-BR" sz="1500" b="0"/>
                        <a:t>Busca particularidades</a:t>
                      </a:r>
                    </a:p>
                  </a:txBody>
                  <a:tcPr marL="74038" marR="74038" marT="37019" marB="37019"/>
                </a:tc>
                <a:extLst>
                  <a:ext uri="{0D108BD9-81ED-4DB2-BD59-A6C34878D82A}">
                    <a16:rowId xmlns:a16="http://schemas.microsoft.com/office/drawing/2014/main" val="2322973496"/>
                  </a:ext>
                </a:extLst>
              </a:tr>
              <a:tr h="547884">
                <a:tc>
                  <a:txBody>
                    <a:bodyPr/>
                    <a:lstStyle/>
                    <a:p>
                      <a:pPr algn="ctr"/>
                      <a:r>
                        <a:rPr lang="pt-BR" sz="1500" b="0"/>
                        <a:t>Preocupa-se com a quantidade</a:t>
                      </a:r>
                    </a:p>
                  </a:txBody>
                  <a:tcPr marL="74038" marR="74038" marT="37019" marB="37019"/>
                </a:tc>
                <a:tc>
                  <a:txBody>
                    <a:bodyPr/>
                    <a:lstStyle/>
                    <a:p>
                      <a:pPr algn="ctr"/>
                      <a:r>
                        <a:rPr lang="pt-BR" sz="1500" b="0"/>
                        <a:t>Preocupa-se com a qualidade e profundidade das informações</a:t>
                      </a:r>
                    </a:p>
                  </a:txBody>
                  <a:tcPr marL="74038" marR="74038" marT="37019" marB="37019"/>
                </a:tc>
                <a:extLst>
                  <a:ext uri="{0D108BD9-81ED-4DB2-BD59-A6C34878D82A}">
                    <a16:rowId xmlns:a16="http://schemas.microsoft.com/office/drawing/2014/main" val="1338196839"/>
                  </a:ext>
                </a:extLst>
              </a:tr>
              <a:tr h="547884">
                <a:tc>
                  <a:txBody>
                    <a:bodyPr/>
                    <a:lstStyle/>
                    <a:p>
                      <a:pPr algn="ctr"/>
                      <a:r>
                        <a:rPr lang="pt-BR" sz="1500" b="0"/>
                        <a:t>Descarta variáveis não representativas</a:t>
                      </a:r>
                    </a:p>
                  </a:txBody>
                  <a:tcPr marL="74038" marR="74038" marT="37019" marB="37019"/>
                </a:tc>
                <a:tc>
                  <a:txBody>
                    <a:bodyPr/>
                    <a:lstStyle/>
                    <a:p>
                      <a:pPr algn="ctr"/>
                      <a:r>
                        <a:rPr lang="pt-BR" sz="1500" b="0" dirty="0"/>
                        <a:t>Todas as variáveis são importantes</a:t>
                      </a:r>
                    </a:p>
                  </a:txBody>
                  <a:tcPr marL="74038" marR="74038" marT="37019" marB="37019"/>
                </a:tc>
                <a:extLst>
                  <a:ext uri="{0D108BD9-81ED-4DB2-BD59-A6C34878D82A}">
                    <a16:rowId xmlns:a16="http://schemas.microsoft.com/office/drawing/2014/main" val="3357258825"/>
                  </a:ext>
                </a:extLst>
              </a:tr>
            </a:tbl>
          </a:graphicData>
        </a:graphic>
      </p:graphicFrame>
    </p:spTree>
    <p:extLst>
      <p:ext uri="{BB962C8B-B14F-4D97-AF65-F5344CB8AC3E}">
        <p14:creationId xmlns:p14="http://schemas.microsoft.com/office/powerpoint/2010/main" val="379532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E5210A6E-4B8A-14E8-AE19-AC75A9931B05}"/>
              </a:ext>
            </a:extLst>
          </p:cNvPr>
          <p:cNvSpPr>
            <a:spLocks noGrp="1"/>
          </p:cNvSpPr>
          <p:nvPr>
            <p:ph type="title"/>
          </p:nvPr>
        </p:nvSpPr>
        <p:spPr>
          <a:xfrm>
            <a:off x="838200" y="365125"/>
            <a:ext cx="10515600" cy="1325563"/>
          </a:xfrm>
        </p:spPr>
        <p:txBody>
          <a:bodyPr>
            <a:normAutofit/>
          </a:bodyPr>
          <a:lstStyle/>
          <a:p>
            <a:r>
              <a:rPr lang="pt-BR" sz="4800" b="1" dirty="0">
                <a:solidFill>
                  <a:schemeClr val="accent2">
                    <a:lumMod val="75000"/>
                  </a:schemeClr>
                </a:solidFill>
              </a:rPr>
              <a:t>Quando usar pesquisa </a:t>
            </a:r>
            <a:r>
              <a:rPr lang="pt-BR" sz="4800" b="1" dirty="0" err="1">
                <a:solidFill>
                  <a:schemeClr val="accent2">
                    <a:lumMod val="75000"/>
                  </a:schemeClr>
                </a:solidFill>
              </a:rPr>
              <a:t>quali</a:t>
            </a:r>
            <a:r>
              <a:rPr lang="pt-BR" sz="4800" b="1" dirty="0">
                <a:solidFill>
                  <a:schemeClr val="accent2">
                    <a:lumMod val="75000"/>
                  </a:schemeClr>
                </a:solidFill>
              </a:rPr>
              <a:t>?</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ço Reservado para Conteúdo 2">
            <a:extLst>
              <a:ext uri="{FF2B5EF4-FFF2-40B4-BE49-F238E27FC236}">
                <a16:creationId xmlns:a16="http://schemas.microsoft.com/office/drawing/2014/main" id="{95BEF865-B078-F919-4378-830DA5BF4799}"/>
              </a:ext>
            </a:extLst>
          </p:cNvPr>
          <p:cNvSpPr>
            <a:spLocks noGrp="1"/>
          </p:cNvSpPr>
          <p:nvPr>
            <p:ph idx="1"/>
          </p:nvPr>
        </p:nvSpPr>
        <p:spPr>
          <a:xfrm>
            <a:off x="838200" y="1825625"/>
            <a:ext cx="10515600" cy="4351338"/>
          </a:xfrm>
        </p:spPr>
        <p:txBody>
          <a:bodyPr>
            <a:normAutofit/>
          </a:bodyPr>
          <a:lstStyle/>
          <a:p>
            <a:r>
              <a:rPr lang="pt-BR" dirty="0"/>
              <a:t>Quando um problema ou questão precisa ser explorado</a:t>
            </a:r>
          </a:p>
          <a:p>
            <a:r>
              <a:rPr lang="pt-BR" dirty="0"/>
              <a:t>Compreensão complexa e detalhada da questão </a:t>
            </a:r>
          </a:p>
          <a:p>
            <a:r>
              <a:rPr lang="pt-BR" dirty="0"/>
              <a:t>Quando desejamos dar poder aos indivíduos para compartilharem suas histórias</a:t>
            </a:r>
          </a:p>
          <a:p>
            <a:r>
              <a:rPr lang="pt-BR" dirty="0"/>
              <a:t>Compreender contextos ou ambientes </a:t>
            </a:r>
          </a:p>
          <a:p>
            <a:r>
              <a:rPr lang="pt-BR" dirty="0"/>
              <a:t>Para desenvolver teorias</a:t>
            </a:r>
          </a:p>
          <a:p>
            <a:r>
              <a:rPr lang="pt-BR" dirty="0"/>
              <a:t>Ajudar a explicar mecanismos ou ligações em teorias ou modelos causais</a:t>
            </a:r>
          </a:p>
        </p:txBody>
      </p:sp>
    </p:spTree>
    <p:extLst>
      <p:ext uri="{BB962C8B-B14F-4D97-AF65-F5344CB8AC3E}">
        <p14:creationId xmlns:p14="http://schemas.microsoft.com/office/powerpoint/2010/main" val="396756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37" name="Freeform: Shape 1036">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Isosceles Triangle 1040">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jeto: O que é, Definições, Objetivos, Características e Exemplos">
            <a:extLst>
              <a:ext uri="{FF2B5EF4-FFF2-40B4-BE49-F238E27FC236}">
                <a16:creationId xmlns:a16="http://schemas.microsoft.com/office/drawing/2014/main" id="{F0B1B0EB-68C7-E948-F5A1-D486C770492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9180"/>
          <a:stretch/>
        </p:blipFill>
        <p:spPr bwMode="auto">
          <a:xfrm>
            <a:off x="643467" y="643467"/>
            <a:ext cx="10905066"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3" name="Isosceles Triangle 1042">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65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Isosceles Triangle 206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7 passos para a Transformação de Processos em tempos de Agilidade |  COMPARTILHANDO CONHECIMENTO EM BPM E RPA">
            <a:extLst>
              <a:ext uri="{FF2B5EF4-FFF2-40B4-BE49-F238E27FC236}">
                <a16:creationId xmlns:a16="http://schemas.microsoft.com/office/drawing/2014/main" id="{42F22F25-17E7-0414-9223-49C67D71E30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215" b="20364"/>
          <a:stretch/>
        </p:blipFill>
        <p:spPr bwMode="auto">
          <a:xfrm>
            <a:off x="1077024" y="2350532"/>
            <a:ext cx="10037952" cy="33660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67" name="Isosceles Triangle 206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8104DAAF-6904-EA22-87C7-B48210931BFF}"/>
              </a:ext>
            </a:extLst>
          </p:cNvPr>
          <p:cNvSpPr txBox="1"/>
          <p:nvPr/>
        </p:nvSpPr>
        <p:spPr>
          <a:xfrm>
            <a:off x="3646107" y="1141402"/>
            <a:ext cx="5547609" cy="923330"/>
          </a:xfrm>
          <a:prstGeom prst="rect">
            <a:avLst/>
          </a:prstGeom>
          <a:noFill/>
        </p:spPr>
        <p:txBody>
          <a:bodyPr wrap="none" rtlCol="0">
            <a:spAutoFit/>
          </a:bodyPr>
          <a:lstStyle/>
          <a:p>
            <a:r>
              <a:rPr lang="pt-BR" sz="5400" b="1" dirty="0">
                <a:solidFill>
                  <a:schemeClr val="accent2">
                    <a:lumMod val="75000"/>
                  </a:schemeClr>
                </a:solidFill>
              </a:rPr>
              <a:t>Projeto Emergente</a:t>
            </a:r>
          </a:p>
        </p:txBody>
      </p:sp>
    </p:spTree>
    <p:extLst>
      <p:ext uri="{BB962C8B-B14F-4D97-AF65-F5344CB8AC3E}">
        <p14:creationId xmlns:p14="http://schemas.microsoft.com/office/powerpoint/2010/main" val="21291352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1652</Words>
  <Application>Microsoft Office PowerPoint</Application>
  <PresentationFormat>Widescreen</PresentationFormat>
  <Paragraphs>185</Paragraphs>
  <Slides>34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34</vt:i4>
      </vt:variant>
    </vt:vector>
  </HeadingPairs>
  <TitlesOfParts>
    <vt:vector size="40" baseType="lpstr">
      <vt:lpstr>Arial</vt:lpstr>
      <vt:lpstr>Calibri</vt:lpstr>
      <vt:lpstr>Calibri Light</vt:lpstr>
      <vt:lpstr>inherit</vt:lpstr>
      <vt:lpstr>Verdana</vt:lpstr>
      <vt:lpstr>Tema do Office</vt:lpstr>
      <vt:lpstr>Projeto de Pesquisa Qualitativa - Validação e Rigor - </vt:lpstr>
      <vt:lpstr>No encontro passado</vt:lpstr>
      <vt:lpstr>A Pesquisa Qualitativa  - Histórico - </vt:lpstr>
      <vt:lpstr>A Pesquisa Qualitativa  - Conceitos -</vt:lpstr>
      <vt:lpstr>A Pesquisa qualitativa - Características</vt:lpstr>
      <vt:lpstr>Comparação estudos qualitativos e quantitativos</vt:lpstr>
      <vt:lpstr>Quando usar pesquisa quali?</vt:lpstr>
      <vt:lpstr>Apresentação do PowerPoint</vt:lpstr>
      <vt:lpstr>Apresentação do PowerPoint</vt:lpstr>
      <vt:lpstr>Método Científico</vt:lpstr>
      <vt:lpstr>A pesquisa qualitativa é científica?</vt:lpstr>
      <vt:lpstr>Passos</vt:lpstr>
      <vt:lpstr>O PAPEL DA TEORIA</vt:lpstr>
      <vt:lpstr>Características de um “bom” estudo qualitativo</vt:lpstr>
      <vt:lpstr>Questões éticas</vt:lpstr>
      <vt:lpstr>Questões éticas</vt:lpstr>
      <vt:lpstr>Estrutura proposta</vt:lpstr>
      <vt:lpstr>Proposta Qualitativa</vt:lpstr>
      <vt:lpstr>Qualidade</vt:lpstr>
      <vt:lpstr>Apresentação do PowerPoint</vt:lpstr>
      <vt:lpstr>Confiabilidade</vt:lpstr>
      <vt:lpstr>Confiabilidade</vt:lpstr>
      <vt:lpstr>Validade</vt:lpstr>
      <vt:lpstr>Validade</vt:lpstr>
      <vt:lpstr>Validade</vt:lpstr>
      <vt:lpstr>Validade</vt:lpstr>
      <vt:lpstr>Apresentação do PowerPoint</vt:lpstr>
      <vt:lpstr>Alternativa aos critérios associados à Pesquisa Quantitativa</vt:lpstr>
      <vt:lpstr>Credibilidade  - Estratégias -</vt:lpstr>
      <vt:lpstr>Triangulação</vt:lpstr>
      <vt:lpstr>Triangulação</vt:lpstr>
      <vt:lpstr>Generalização</vt:lpstr>
      <vt:lpstr>Perguntas gerais:</vt:lpstr>
      <vt:lpstr>Aspectos finais da qualidade na pesquisa qualitativa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Projeto de Pesquisa Qualitativa - Validação e Rigor - </dc:title>
  <dc:creator>Andrea Torres</dc:creator>
  <cp:lastModifiedBy>Andrea Torres</cp:lastModifiedBy>
  <cp:revision>1</cp:revision>
  <dcterms:created xsi:type="dcterms:W3CDTF">2022-08-30T00:05:47Z</dcterms:created>
  <dcterms:modified xsi:type="dcterms:W3CDTF">2022-08-31T14:22:05Z</dcterms:modified>
</cp:coreProperties>
</file>