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8"/>
  </p:normalViewPr>
  <p:slideViewPr>
    <p:cSldViewPr>
      <p:cViewPr varScale="1">
        <p:scale>
          <a:sx n="117" d="100"/>
          <a:sy n="117" d="100"/>
        </p:scale>
        <p:origin x="36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02709-2C28-4542-9E35-C8485BD01772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66B70-ABF7-3C42-886D-A56EB7C9AA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26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E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8630" y="-248919"/>
            <a:ext cx="8924925" cy="907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91484" y="1299751"/>
            <a:ext cx="10845165" cy="4790440"/>
            <a:chOff x="791484" y="1299751"/>
            <a:chExt cx="10845165" cy="4790440"/>
          </a:xfrm>
        </p:grpSpPr>
        <p:sp>
          <p:nvSpPr>
            <p:cNvPr id="4" name="object 4"/>
            <p:cNvSpPr/>
            <p:nvPr/>
          </p:nvSpPr>
          <p:spPr>
            <a:xfrm>
              <a:off x="834948" y="1667154"/>
              <a:ext cx="4577080" cy="4370705"/>
            </a:xfrm>
            <a:custGeom>
              <a:avLst/>
              <a:gdLst/>
              <a:ahLst/>
              <a:cxnLst/>
              <a:rect l="l" t="t" r="r" b="b"/>
              <a:pathLst>
                <a:path w="4577080" h="4370705">
                  <a:moveTo>
                    <a:pt x="4576737" y="0"/>
                  </a:moveTo>
                  <a:lnTo>
                    <a:pt x="4321137" y="431"/>
                  </a:lnTo>
                  <a:lnTo>
                    <a:pt x="4361586" y="70129"/>
                  </a:lnTo>
                  <a:lnTo>
                    <a:pt x="3585781" y="522414"/>
                  </a:lnTo>
                  <a:lnTo>
                    <a:pt x="3531971" y="547814"/>
                  </a:lnTo>
                  <a:lnTo>
                    <a:pt x="3505936" y="573214"/>
                  </a:lnTo>
                  <a:lnTo>
                    <a:pt x="3480409" y="585914"/>
                  </a:lnTo>
                  <a:lnTo>
                    <a:pt x="3455568" y="611314"/>
                  </a:lnTo>
                  <a:lnTo>
                    <a:pt x="3431248" y="624014"/>
                  </a:lnTo>
                  <a:lnTo>
                    <a:pt x="3407613" y="649414"/>
                  </a:lnTo>
                  <a:lnTo>
                    <a:pt x="3384664" y="674814"/>
                  </a:lnTo>
                  <a:lnTo>
                    <a:pt x="3362312" y="687514"/>
                  </a:lnTo>
                  <a:lnTo>
                    <a:pt x="3340747" y="712914"/>
                  </a:lnTo>
                  <a:lnTo>
                    <a:pt x="3299485" y="763714"/>
                  </a:lnTo>
                  <a:lnTo>
                    <a:pt x="3261156" y="814514"/>
                  </a:lnTo>
                  <a:lnTo>
                    <a:pt x="3225660" y="865314"/>
                  </a:lnTo>
                  <a:lnTo>
                    <a:pt x="3193084" y="916114"/>
                  </a:lnTo>
                  <a:lnTo>
                    <a:pt x="3163697" y="966914"/>
                  </a:lnTo>
                  <a:lnTo>
                    <a:pt x="3137395" y="1030414"/>
                  </a:lnTo>
                  <a:lnTo>
                    <a:pt x="3125533" y="1055814"/>
                  </a:lnTo>
                  <a:lnTo>
                    <a:pt x="3114446" y="1081214"/>
                  </a:lnTo>
                  <a:lnTo>
                    <a:pt x="3104134" y="1106614"/>
                  </a:lnTo>
                  <a:lnTo>
                    <a:pt x="3094685" y="1144714"/>
                  </a:lnTo>
                  <a:lnTo>
                    <a:pt x="3086176" y="1170114"/>
                  </a:lnTo>
                  <a:lnTo>
                    <a:pt x="3078442" y="1208214"/>
                  </a:lnTo>
                  <a:lnTo>
                    <a:pt x="3071647" y="1233614"/>
                  </a:lnTo>
                  <a:lnTo>
                    <a:pt x="3065716" y="1259014"/>
                  </a:lnTo>
                  <a:lnTo>
                    <a:pt x="3060725" y="1297114"/>
                  </a:lnTo>
                  <a:lnTo>
                    <a:pt x="3056432" y="1322514"/>
                  </a:lnTo>
                  <a:lnTo>
                    <a:pt x="3053854" y="1347914"/>
                  </a:lnTo>
                  <a:lnTo>
                    <a:pt x="3051022" y="1360614"/>
                  </a:lnTo>
                  <a:lnTo>
                    <a:pt x="3047758" y="1386014"/>
                  </a:lnTo>
                  <a:lnTo>
                    <a:pt x="3048012" y="1386014"/>
                  </a:lnTo>
                  <a:lnTo>
                    <a:pt x="3044228" y="1398714"/>
                  </a:lnTo>
                  <a:lnTo>
                    <a:pt x="3040189" y="1424114"/>
                  </a:lnTo>
                  <a:lnTo>
                    <a:pt x="3040443" y="1424114"/>
                  </a:lnTo>
                  <a:lnTo>
                    <a:pt x="3035897" y="1436814"/>
                  </a:lnTo>
                  <a:lnTo>
                    <a:pt x="3036239" y="1436814"/>
                  </a:lnTo>
                  <a:lnTo>
                    <a:pt x="3026003" y="1474914"/>
                  </a:lnTo>
                  <a:lnTo>
                    <a:pt x="3026524" y="1474914"/>
                  </a:lnTo>
                  <a:lnTo>
                    <a:pt x="3014840" y="1513014"/>
                  </a:lnTo>
                  <a:lnTo>
                    <a:pt x="3015437" y="1513014"/>
                  </a:lnTo>
                  <a:lnTo>
                    <a:pt x="3002292" y="1551114"/>
                  </a:lnTo>
                  <a:lnTo>
                    <a:pt x="3002978" y="1551114"/>
                  </a:lnTo>
                  <a:lnTo>
                    <a:pt x="2988272" y="1589214"/>
                  </a:lnTo>
                  <a:lnTo>
                    <a:pt x="2989046" y="1589214"/>
                  </a:lnTo>
                  <a:lnTo>
                    <a:pt x="2972981" y="1627314"/>
                  </a:lnTo>
                  <a:lnTo>
                    <a:pt x="2973844" y="1627314"/>
                  </a:lnTo>
                  <a:lnTo>
                    <a:pt x="2956395" y="1652714"/>
                  </a:lnTo>
                  <a:lnTo>
                    <a:pt x="2957245" y="1652714"/>
                  </a:lnTo>
                  <a:lnTo>
                    <a:pt x="2938513" y="1690814"/>
                  </a:lnTo>
                  <a:lnTo>
                    <a:pt x="2939542" y="1690814"/>
                  </a:lnTo>
                  <a:lnTo>
                    <a:pt x="2919438" y="1728914"/>
                  </a:lnTo>
                  <a:lnTo>
                    <a:pt x="2920466" y="1716214"/>
                  </a:lnTo>
                  <a:lnTo>
                    <a:pt x="2899067" y="1754314"/>
                  </a:lnTo>
                  <a:lnTo>
                    <a:pt x="2900095" y="1754314"/>
                  </a:lnTo>
                  <a:lnTo>
                    <a:pt x="2877489" y="1792414"/>
                  </a:lnTo>
                  <a:lnTo>
                    <a:pt x="2878696" y="1779714"/>
                  </a:lnTo>
                  <a:lnTo>
                    <a:pt x="2854807" y="1817814"/>
                  </a:lnTo>
                  <a:lnTo>
                    <a:pt x="2856090" y="1817814"/>
                  </a:lnTo>
                  <a:lnTo>
                    <a:pt x="2830995" y="1843214"/>
                  </a:lnTo>
                  <a:lnTo>
                    <a:pt x="2832290" y="1843214"/>
                  </a:lnTo>
                  <a:lnTo>
                    <a:pt x="2806065" y="1868614"/>
                  </a:lnTo>
                  <a:lnTo>
                    <a:pt x="2807449" y="1868614"/>
                  </a:lnTo>
                  <a:lnTo>
                    <a:pt x="2780119" y="1906714"/>
                  </a:lnTo>
                  <a:lnTo>
                    <a:pt x="2781490" y="1894014"/>
                  </a:lnTo>
                  <a:lnTo>
                    <a:pt x="2753131" y="1932114"/>
                  </a:lnTo>
                  <a:lnTo>
                    <a:pt x="2754592" y="1932114"/>
                  </a:lnTo>
                  <a:lnTo>
                    <a:pt x="2725026" y="1957514"/>
                  </a:lnTo>
                  <a:lnTo>
                    <a:pt x="2726575" y="1944814"/>
                  </a:lnTo>
                  <a:lnTo>
                    <a:pt x="2696057" y="1970214"/>
                  </a:lnTo>
                  <a:lnTo>
                    <a:pt x="2697607" y="1970214"/>
                  </a:lnTo>
                  <a:lnTo>
                    <a:pt x="2666060" y="1995614"/>
                  </a:lnTo>
                  <a:lnTo>
                    <a:pt x="2667698" y="1995614"/>
                  </a:lnTo>
                  <a:lnTo>
                    <a:pt x="2635212" y="2021014"/>
                  </a:lnTo>
                  <a:lnTo>
                    <a:pt x="2636926" y="2021014"/>
                  </a:lnTo>
                  <a:lnTo>
                    <a:pt x="2603411" y="2046414"/>
                  </a:lnTo>
                  <a:lnTo>
                    <a:pt x="2605125" y="2046414"/>
                  </a:lnTo>
                  <a:lnTo>
                    <a:pt x="2570835" y="2059114"/>
                  </a:lnTo>
                  <a:lnTo>
                    <a:pt x="2572550" y="2059114"/>
                  </a:lnTo>
                  <a:lnTo>
                    <a:pt x="2537320" y="2084514"/>
                  </a:lnTo>
                  <a:lnTo>
                    <a:pt x="2539212" y="2084514"/>
                  </a:lnTo>
                  <a:lnTo>
                    <a:pt x="2503195" y="2097214"/>
                  </a:lnTo>
                  <a:lnTo>
                    <a:pt x="2504998" y="2097214"/>
                  </a:lnTo>
                  <a:lnTo>
                    <a:pt x="2468130" y="2109914"/>
                  </a:lnTo>
                  <a:lnTo>
                    <a:pt x="2470023" y="2109914"/>
                  </a:lnTo>
                  <a:lnTo>
                    <a:pt x="2432380" y="2122614"/>
                  </a:lnTo>
                  <a:lnTo>
                    <a:pt x="2434272" y="2122614"/>
                  </a:lnTo>
                  <a:lnTo>
                    <a:pt x="2395931" y="2135314"/>
                  </a:lnTo>
                  <a:lnTo>
                    <a:pt x="2397912" y="2135314"/>
                  </a:lnTo>
                  <a:lnTo>
                    <a:pt x="2358720" y="2148014"/>
                  </a:lnTo>
                  <a:lnTo>
                    <a:pt x="2360777" y="2148014"/>
                  </a:lnTo>
                  <a:lnTo>
                    <a:pt x="2320988" y="2160714"/>
                  </a:lnTo>
                  <a:lnTo>
                    <a:pt x="2303373" y="2160714"/>
                  </a:lnTo>
                  <a:lnTo>
                    <a:pt x="2282875" y="2173554"/>
                  </a:lnTo>
                  <a:lnTo>
                    <a:pt x="2144280" y="2198814"/>
                  </a:lnTo>
                  <a:lnTo>
                    <a:pt x="2108619" y="2198814"/>
                  </a:lnTo>
                  <a:lnTo>
                    <a:pt x="2037791" y="2224214"/>
                  </a:lnTo>
                  <a:lnTo>
                    <a:pt x="1935429" y="2262314"/>
                  </a:lnTo>
                  <a:lnTo>
                    <a:pt x="1870113" y="2287714"/>
                  </a:lnTo>
                  <a:lnTo>
                    <a:pt x="1838312" y="2313114"/>
                  </a:lnTo>
                  <a:lnTo>
                    <a:pt x="1807108" y="2325814"/>
                  </a:lnTo>
                  <a:lnTo>
                    <a:pt x="1776691" y="2351214"/>
                  </a:lnTo>
                  <a:lnTo>
                    <a:pt x="1746859" y="2363914"/>
                  </a:lnTo>
                  <a:lnTo>
                    <a:pt x="1717725" y="2389314"/>
                  </a:lnTo>
                  <a:lnTo>
                    <a:pt x="1661782" y="2427414"/>
                  </a:lnTo>
                  <a:lnTo>
                    <a:pt x="1608924" y="2478214"/>
                  </a:lnTo>
                  <a:lnTo>
                    <a:pt x="1559242" y="2529014"/>
                  </a:lnTo>
                  <a:lnTo>
                    <a:pt x="1513090" y="2579814"/>
                  </a:lnTo>
                  <a:lnTo>
                    <a:pt x="1491437" y="2617914"/>
                  </a:lnTo>
                  <a:lnTo>
                    <a:pt x="1470634" y="2643314"/>
                  </a:lnTo>
                  <a:lnTo>
                    <a:pt x="1450860" y="2668714"/>
                  </a:lnTo>
                  <a:lnTo>
                    <a:pt x="1431963" y="2706814"/>
                  </a:lnTo>
                  <a:lnTo>
                    <a:pt x="1414081" y="2732214"/>
                  </a:lnTo>
                  <a:lnTo>
                    <a:pt x="1397228" y="2770314"/>
                  </a:lnTo>
                  <a:lnTo>
                    <a:pt x="1381506" y="2795714"/>
                  </a:lnTo>
                  <a:lnTo>
                    <a:pt x="1366812" y="2833814"/>
                  </a:lnTo>
                  <a:lnTo>
                    <a:pt x="1353146" y="2871914"/>
                  </a:lnTo>
                  <a:lnTo>
                    <a:pt x="1340688" y="2897314"/>
                  </a:lnTo>
                  <a:lnTo>
                    <a:pt x="1329423" y="2935414"/>
                  </a:lnTo>
                  <a:lnTo>
                    <a:pt x="1230071" y="3265614"/>
                  </a:lnTo>
                  <a:lnTo>
                    <a:pt x="1230236" y="3265614"/>
                  </a:lnTo>
                  <a:lnTo>
                    <a:pt x="1223022" y="3278314"/>
                  </a:lnTo>
                  <a:lnTo>
                    <a:pt x="1223454" y="3278314"/>
                  </a:lnTo>
                  <a:lnTo>
                    <a:pt x="1215720" y="3303714"/>
                  </a:lnTo>
                  <a:lnTo>
                    <a:pt x="1216063" y="3303714"/>
                  </a:lnTo>
                  <a:lnTo>
                    <a:pt x="1207808" y="3329114"/>
                  </a:lnTo>
                  <a:lnTo>
                    <a:pt x="1208239" y="3329114"/>
                  </a:lnTo>
                  <a:lnTo>
                    <a:pt x="1199553" y="3341814"/>
                  </a:lnTo>
                  <a:lnTo>
                    <a:pt x="1199984" y="3341814"/>
                  </a:lnTo>
                  <a:lnTo>
                    <a:pt x="1190790" y="3367214"/>
                  </a:lnTo>
                  <a:lnTo>
                    <a:pt x="1191310" y="3367214"/>
                  </a:lnTo>
                  <a:lnTo>
                    <a:pt x="1181506" y="3392614"/>
                  </a:lnTo>
                  <a:lnTo>
                    <a:pt x="1182027" y="3392614"/>
                  </a:lnTo>
                  <a:lnTo>
                    <a:pt x="1171790" y="3405314"/>
                  </a:lnTo>
                  <a:lnTo>
                    <a:pt x="1172400" y="3405314"/>
                  </a:lnTo>
                  <a:lnTo>
                    <a:pt x="1161745" y="3430714"/>
                  </a:lnTo>
                  <a:lnTo>
                    <a:pt x="1162253" y="3430714"/>
                  </a:lnTo>
                  <a:lnTo>
                    <a:pt x="1151089" y="3443414"/>
                  </a:lnTo>
                  <a:lnTo>
                    <a:pt x="1151686" y="3443414"/>
                  </a:lnTo>
                  <a:lnTo>
                    <a:pt x="1140079" y="3468814"/>
                  </a:lnTo>
                  <a:lnTo>
                    <a:pt x="1140688" y="3468814"/>
                  </a:lnTo>
                  <a:lnTo>
                    <a:pt x="1128560" y="3481514"/>
                  </a:lnTo>
                  <a:lnTo>
                    <a:pt x="1129258" y="3481514"/>
                  </a:lnTo>
                  <a:lnTo>
                    <a:pt x="1116711" y="3506914"/>
                  </a:lnTo>
                  <a:lnTo>
                    <a:pt x="1117307" y="3506914"/>
                  </a:lnTo>
                  <a:lnTo>
                    <a:pt x="1104328" y="3519614"/>
                  </a:lnTo>
                  <a:lnTo>
                    <a:pt x="1104925" y="3519614"/>
                  </a:lnTo>
                  <a:lnTo>
                    <a:pt x="1091526" y="3545014"/>
                  </a:lnTo>
                  <a:lnTo>
                    <a:pt x="1092301" y="3545014"/>
                  </a:lnTo>
                  <a:lnTo>
                    <a:pt x="1078458" y="3557714"/>
                  </a:lnTo>
                  <a:lnTo>
                    <a:pt x="1079055" y="3557714"/>
                  </a:lnTo>
                  <a:lnTo>
                    <a:pt x="1064793" y="3583114"/>
                  </a:lnTo>
                  <a:lnTo>
                    <a:pt x="1065657" y="3583114"/>
                  </a:lnTo>
                  <a:lnTo>
                    <a:pt x="1050950" y="3595814"/>
                  </a:lnTo>
                  <a:lnTo>
                    <a:pt x="1051725" y="3595814"/>
                  </a:lnTo>
                  <a:lnTo>
                    <a:pt x="1036523" y="3608514"/>
                  </a:lnTo>
                  <a:lnTo>
                    <a:pt x="1037285" y="3608514"/>
                  </a:lnTo>
                  <a:lnTo>
                    <a:pt x="1021740" y="3633914"/>
                  </a:lnTo>
                  <a:lnTo>
                    <a:pt x="1022502" y="3633914"/>
                  </a:lnTo>
                  <a:lnTo>
                    <a:pt x="1006602" y="3646614"/>
                  </a:lnTo>
                  <a:lnTo>
                    <a:pt x="1007465" y="3646614"/>
                  </a:lnTo>
                  <a:lnTo>
                    <a:pt x="991133" y="3659314"/>
                  </a:lnTo>
                  <a:lnTo>
                    <a:pt x="991819" y="3659314"/>
                  </a:lnTo>
                  <a:lnTo>
                    <a:pt x="975156" y="3672014"/>
                  </a:lnTo>
                  <a:lnTo>
                    <a:pt x="976096" y="3672014"/>
                  </a:lnTo>
                  <a:lnTo>
                    <a:pt x="958913" y="3697414"/>
                  </a:lnTo>
                  <a:lnTo>
                    <a:pt x="959764" y="3697414"/>
                  </a:lnTo>
                  <a:lnTo>
                    <a:pt x="942238" y="3710114"/>
                  </a:lnTo>
                  <a:lnTo>
                    <a:pt x="943089" y="3710114"/>
                  </a:lnTo>
                  <a:lnTo>
                    <a:pt x="925220" y="3722814"/>
                  </a:lnTo>
                  <a:lnTo>
                    <a:pt x="926160" y="3722814"/>
                  </a:lnTo>
                  <a:lnTo>
                    <a:pt x="907935" y="3735514"/>
                  </a:lnTo>
                  <a:lnTo>
                    <a:pt x="908888" y="3735514"/>
                  </a:lnTo>
                  <a:lnTo>
                    <a:pt x="890320" y="3748214"/>
                  </a:lnTo>
                  <a:lnTo>
                    <a:pt x="891273" y="3748214"/>
                  </a:lnTo>
                  <a:lnTo>
                    <a:pt x="872185" y="3760914"/>
                  </a:lnTo>
                  <a:lnTo>
                    <a:pt x="873137" y="3760914"/>
                  </a:lnTo>
                  <a:lnTo>
                    <a:pt x="853795" y="3773614"/>
                  </a:lnTo>
                  <a:lnTo>
                    <a:pt x="854735" y="3773614"/>
                  </a:lnTo>
                  <a:lnTo>
                    <a:pt x="835063" y="3786314"/>
                  </a:lnTo>
                  <a:lnTo>
                    <a:pt x="836180" y="3786314"/>
                  </a:lnTo>
                  <a:lnTo>
                    <a:pt x="816063" y="3799014"/>
                  </a:lnTo>
                  <a:lnTo>
                    <a:pt x="817092" y="3799014"/>
                  </a:lnTo>
                  <a:lnTo>
                    <a:pt x="796721" y="3811714"/>
                  </a:lnTo>
                  <a:lnTo>
                    <a:pt x="797242" y="3811714"/>
                  </a:lnTo>
                  <a:lnTo>
                    <a:pt x="0" y="4294314"/>
                  </a:lnTo>
                  <a:lnTo>
                    <a:pt x="52768" y="4370514"/>
                  </a:lnTo>
                  <a:lnTo>
                    <a:pt x="850265" y="3900614"/>
                  </a:lnTo>
                  <a:lnTo>
                    <a:pt x="892467" y="3875214"/>
                  </a:lnTo>
                  <a:lnTo>
                    <a:pt x="933462" y="3849814"/>
                  </a:lnTo>
                  <a:lnTo>
                    <a:pt x="972997" y="3811714"/>
                  </a:lnTo>
                  <a:lnTo>
                    <a:pt x="992174" y="3799014"/>
                  </a:lnTo>
                  <a:lnTo>
                    <a:pt x="1010907" y="3786314"/>
                  </a:lnTo>
                  <a:lnTo>
                    <a:pt x="1029296" y="3773614"/>
                  </a:lnTo>
                  <a:lnTo>
                    <a:pt x="1047343" y="3748214"/>
                  </a:lnTo>
                  <a:lnTo>
                    <a:pt x="1064882" y="3735514"/>
                  </a:lnTo>
                  <a:lnTo>
                    <a:pt x="1081976" y="3722814"/>
                  </a:lnTo>
                  <a:lnTo>
                    <a:pt x="1098740" y="3697414"/>
                  </a:lnTo>
                  <a:lnTo>
                    <a:pt x="1115072" y="3684714"/>
                  </a:lnTo>
                  <a:lnTo>
                    <a:pt x="1130973" y="3659314"/>
                  </a:lnTo>
                  <a:lnTo>
                    <a:pt x="1146441" y="3646614"/>
                  </a:lnTo>
                  <a:lnTo>
                    <a:pt x="1161402" y="3621214"/>
                  </a:lnTo>
                  <a:lnTo>
                    <a:pt x="1175918" y="3608514"/>
                  </a:lnTo>
                  <a:lnTo>
                    <a:pt x="1190015" y="3583114"/>
                  </a:lnTo>
                  <a:lnTo>
                    <a:pt x="1203591" y="3557714"/>
                  </a:lnTo>
                  <a:lnTo>
                    <a:pt x="1216837" y="3545014"/>
                  </a:lnTo>
                  <a:lnTo>
                    <a:pt x="1229461" y="3519614"/>
                  </a:lnTo>
                  <a:lnTo>
                    <a:pt x="1241666" y="3494214"/>
                  </a:lnTo>
                  <a:lnTo>
                    <a:pt x="1253363" y="3481514"/>
                  </a:lnTo>
                  <a:lnTo>
                    <a:pt x="1264615" y="3456114"/>
                  </a:lnTo>
                  <a:lnTo>
                    <a:pt x="1275359" y="3430714"/>
                  </a:lnTo>
                  <a:lnTo>
                    <a:pt x="1285595" y="3405314"/>
                  </a:lnTo>
                  <a:lnTo>
                    <a:pt x="1295298" y="3379914"/>
                  </a:lnTo>
                  <a:lnTo>
                    <a:pt x="1304417" y="3367214"/>
                  </a:lnTo>
                  <a:lnTo>
                    <a:pt x="1313002" y="3341814"/>
                  </a:lnTo>
                  <a:lnTo>
                    <a:pt x="1321168" y="3316414"/>
                  </a:lnTo>
                  <a:lnTo>
                    <a:pt x="1328648" y="3291014"/>
                  </a:lnTo>
                  <a:lnTo>
                    <a:pt x="1428000" y="2960814"/>
                  </a:lnTo>
                  <a:lnTo>
                    <a:pt x="1427657" y="2973514"/>
                  </a:lnTo>
                  <a:lnTo>
                    <a:pt x="1431264" y="2960814"/>
                  </a:lnTo>
                  <a:lnTo>
                    <a:pt x="1438490" y="2935414"/>
                  </a:lnTo>
                  <a:lnTo>
                    <a:pt x="1437970" y="2935414"/>
                  </a:lnTo>
                  <a:lnTo>
                    <a:pt x="1449832" y="2897314"/>
                  </a:lnTo>
                  <a:lnTo>
                    <a:pt x="1449235" y="2910014"/>
                  </a:lnTo>
                  <a:lnTo>
                    <a:pt x="1453553" y="2897314"/>
                  </a:lnTo>
                  <a:lnTo>
                    <a:pt x="1462214" y="2871914"/>
                  </a:lnTo>
                  <a:lnTo>
                    <a:pt x="1461528" y="2871914"/>
                  </a:lnTo>
                  <a:lnTo>
                    <a:pt x="1475536" y="2846514"/>
                  </a:lnTo>
                  <a:lnTo>
                    <a:pt x="1474762" y="2846514"/>
                  </a:lnTo>
                  <a:lnTo>
                    <a:pt x="1489798" y="2808414"/>
                  </a:lnTo>
                  <a:lnTo>
                    <a:pt x="1489024" y="2808414"/>
                  </a:lnTo>
                  <a:lnTo>
                    <a:pt x="1505013" y="2783014"/>
                  </a:lnTo>
                  <a:lnTo>
                    <a:pt x="1504238" y="2783014"/>
                  </a:lnTo>
                  <a:lnTo>
                    <a:pt x="1521256" y="2757614"/>
                  </a:lnTo>
                  <a:lnTo>
                    <a:pt x="1520304" y="2757614"/>
                  </a:lnTo>
                  <a:lnTo>
                    <a:pt x="1538274" y="2732214"/>
                  </a:lnTo>
                  <a:lnTo>
                    <a:pt x="1537411" y="2732214"/>
                  </a:lnTo>
                  <a:lnTo>
                    <a:pt x="1556232" y="2694114"/>
                  </a:lnTo>
                  <a:lnTo>
                    <a:pt x="1555292" y="2706814"/>
                  </a:lnTo>
                  <a:lnTo>
                    <a:pt x="1561884" y="2694114"/>
                  </a:lnTo>
                  <a:lnTo>
                    <a:pt x="1575054" y="2668714"/>
                  </a:lnTo>
                  <a:lnTo>
                    <a:pt x="1574025" y="2681414"/>
                  </a:lnTo>
                  <a:lnTo>
                    <a:pt x="1580908" y="2668714"/>
                  </a:lnTo>
                  <a:lnTo>
                    <a:pt x="1594650" y="2643314"/>
                  </a:lnTo>
                  <a:lnTo>
                    <a:pt x="1593621" y="2643314"/>
                  </a:lnTo>
                  <a:lnTo>
                    <a:pt x="1615198" y="2617914"/>
                  </a:lnTo>
                  <a:lnTo>
                    <a:pt x="1614081" y="2630614"/>
                  </a:lnTo>
                  <a:lnTo>
                    <a:pt x="1621561" y="2617914"/>
                  </a:lnTo>
                  <a:lnTo>
                    <a:pt x="1636509" y="2592514"/>
                  </a:lnTo>
                  <a:lnTo>
                    <a:pt x="1635391" y="2605214"/>
                  </a:lnTo>
                  <a:lnTo>
                    <a:pt x="1646999" y="2592514"/>
                  </a:lnTo>
                  <a:lnTo>
                    <a:pt x="1658594" y="2579814"/>
                  </a:lnTo>
                  <a:lnTo>
                    <a:pt x="1657311" y="2579814"/>
                  </a:lnTo>
                  <a:lnTo>
                    <a:pt x="1681378" y="2554414"/>
                  </a:lnTo>
                  <a:lnTo>
                    <a:pt x="1680171" y="2554414"/>
                  </a:lnTo>
                  <a:lnTo>
                    <a:pt x="1704924" y="2529014"/>
                  </a:lnTo>
                  <a:lnTo>
                    <a:pt x="1703628" y="2529014"/>
                  </a:lnTo>
                  <a:lnTo>
                    <a:pt x="1729244" y="2503614"/>
                  </a:lnTo>
                  <a:lnTo>
                    <a:pt x="1727962" y="2516314"/>
                  </a:lnTo>
                  <a:lnTo>
                    <a:pt x="1741106" y="2503614"/>
                  </a:lnTo>
                  <a:lnTo>
                    <a:pt x="1754251" y="2490914"/>
                  </a:lnTo>
                  <a:lnTo>
                    <a:pt x="1752879" y="2490914"/>
                  </a:lnTo>
                  <a:lnTo>
                    <a:pt x="1779955" y="2465514"/>
                  </a:lnTo>
                  <a:lnTo>
                    <a:pt x="1778495" y="2465514"/>
                  </a:lnTo>
                  <a:lnTo>
                    <a:pt x="1806168" y="2452814"/>
                  </a:lnTo>
                  <a:lnTo>
                    <a:pt x="1804797" y="2452814"/>
                  </a:lnTo>
                  <a:lnTo>
                    <a:pt x="1833156" y="2427414"/>
                  </a:lnTo>
                  <a:lnTo>
                    <a:pt x="1831784" y="2427414"/>
                  </a:lnTo>
                  <a:lnTo>
                    <a:pt x="1860740" y="2414714"/>
                  </a:lnTo>
                  <a:lnTo>
                    <a:pt x="1859280" y="2414714"/>
                  </a:lnTo>
                  <a:lnTo>
                    <a:pt x="1888934" y="2402014"/>
                  </a:lnTo>
                  <a:lnTo>
                    <a:pt x="1887474" y="2402014"/>
                  </a:lnTo>
                  <a:lnTo>
                    <a:pt x="1917725" y="2389314"/>
                  </a:lnTo>
                  <a:lnTo>
                    <a:pt x="1916176" y="2389314"/>
                  </a:lnTo>
                  <a:lnTo>
                    <a:pt x="1947037" y="2363914"/>
                  </a:lnTo>
                  <a:lnTo>
                    <a:pt x="1945398" y="2363914"/>
                  </a:lnTo>
                  <a:lnTo>
                    <a:pt x="1976767" y="2351214"/>
                  </a:lnTo>
                  <a:lnTo>
                    <a:pt x="1975231" y="2351214"/>
                  </a:lnTo>
                  <a:lnTo>
                    <a:pt x="2007196" y="2338514"/>
                  </a:lnTo>
                  <a:lnTo>
                    <a:pt x="2036330" y="2338514"/>
                  </a:lnTo>
                  <a:lnTo>
                    <a:pt x="2069338" y="2325814"/>
                  </a:lnTo>
                  <a:lnTo>
                    <a:pt x="2067788" y="2325814"/>
                  </a:lnTo>
                  <a:lnTo>
                    <a:pt x="2101227" y="2313114"/>
                  </a:lnTo>
                  <a:lnTo>
                    <a:pt x="2099500" y="2313114"/>
                  </a:lnTo>
                  <a:lnTo>
                    <a:pt x="2133371" y="2300414"/>
                  </a:lnTo>
                  <a:lnTo>
                    <a:pt x="2165172" y="2300414"/>
                  </a:lnTo>
                  <a:lnTo>
                    <a:pt x="2304313" y="2275014"/>
                  </a:lnTo>
                  <a:lnTo>
                    <a:pt x="2325459" y="2262314"/>
                  </a:lnTo>
                  <a:lnTo>
                    <a:pt x="2346858" y="2262314"/>
                  </a:lnTo>
                  <a:lnTo>
                    <a:pt x="2469680" y="2224214"/>
                  </a:lnTo>
                  <a:lnTo>
                    <a:pt x="2509215" y="2211514"/>
                  </a:lnTo>
                  <a:lnTo>
                    <a:pt x="2547975" y="2186114"/>
                  </a:lnTo>
                  <a:lnTo>
                    <a:pt x="2585389" y="2173554"/>
                  </a:lnTo>
                  <a:lnTo>
                    <a:pt x="2585593" y="2173554"/>
                  </a:lnTo>
                  <a:lnTo>
                    <a:pt x="2622829" y="2148014"/>
                  </a:lnTo>
                  <a:lnTo>
                    <a:pt x="2658757" y="2122614"/>
                  </a:lnTo>
                  <a:lnTo>
                    <a:pt x="2693911" y="2109914"/>
                  </a:lnTo>
                  <a:lnTo>
                    <a:pt x="2728112" y="2084514"/>
                  </a:lnTo>
                  <a:lnTo>
                    <a:pt x="2761208" y="2059114"/>
                  </a:lnTo>
                  <a:lnTo>
                    <a:pt x="2793174" y="2033714"/>
                  </a:lnTo>
                  <a:lnTo>
                    <a:pt x="2824200" y="1995614"/>
                  </a:lnTo>
                  <a:lnTo>
                    <a:pt x="2854033" y="1970214"/>
                  </a:lnTo>
                  <a:lnTo>
                    <a:pt x="2868384" y="1957514"/>
                  </a:lnTo>
                  <a:lnTo>
                    <a:pt x="2882735" y="1944814"/>
                  </a:lnTo>
                  <a:lnTo>
                    <a:pt x="2910243" y="1906714"/>
                  </a:lnTo>
                  <a:lnTo>
                    <a:pt x="2936621" y="1881314"/>
                  </a:lnTo>
                  <a:lnTo>
                    <a:pt x="2961640" y="1843214"/>
                  </a:lnTo>
                  <a:lnTo>
                    <a:pt x="2985439" y="1817814"/>
                  </a:lnTo>
                  <a:lnTo>
                    <a:pt x="3007868" y="1779714"/>
                  </a:lnTo>
                  <a:lnTo>
                    <a:pt x="3029013" y="1741614"/>
                  </a:lnTo>
                  <a:lnTo>
                    <a:pt x="3048698" y="1703514"/>
                  </a:lnTo>
                  <a:lnTo>
                    <a:pt x="3067088" y="1665414"/>
                  </a:lnTo>
                  <a:lnTo>
                    <a:pt x="3083941" y="1627314"/>
                  </a:lnTo>
                  <a:lnTo>
                    <a:pt x="3099320" y="1589214"/>
                  </a:lnTo>
                  <a:lnTo>
                    <a:pt x="3113240" y="1551114"/>
                  </a:lnTo>
                  <a:lnTo>
                    <a:pt x="3125622" y="1513014"/>
                  </a:lnTo>
                  <a:lnTo>
                    <a:pt x="3136277" y="1462214"/>
                  </a:lnTo>
                  <a:lnTo>
                    <a:pt x="3141180" y="1449514"/>
                  </a:lnTo>
                  <a:lnTo>
                    <a:pt x="3145472" y="1424114"/>
                  </a:lnTo>
                  <a:lnTo>
                    <a:pt x="3149422" y="1398714"/>
                  </a:lnTo>
                  <a:lnTo>
                    <a:pt x="3153041" y="1386014"/>
                  </a:lnTo>
                  <a:lnTo>
                    <a:pt x="3156127" y="1360614"/>
                  </a:lnTo>
                  <a:lnTo>
                    <a:pt x="3158706" y="1335214"/>
                  </a:lnTo>
                  <a:lnTo>
                    <a:pt x="3162833" y="1309814"/>
                  </a:lnTo>
                  <a:lnTo>
                    <a:pt x="3162668" y="1309814"/>
                  </a:lnTo>
                  <a:lnTo>
                    <a:pt x="3167481" y="1284414"/>
                  </a:lnTo>
                  <a:lnTo>
                    <a:pt x="3167215" y="1284414"/>
                  </a:lnTo>
                  <a:lnTo>
                    <a:pt x="3172891" y="1259014"/>
                  </a:lnTo>
                  <a:lnTo>
                    <a:pt x="3172549" y="1259014"/>
                  </a:lnTo>
                  <a:lnTo>
                    <a:pt x="3178987" y="1220914"/>
                  </a:lnTo>
                  <a:lnTo>
                    <a:pt x="3178645" y="1220914"/>
                  </a:lnTo>
                  <a:lnTo>
                    <a:pt x="3185960" y="1195514"/>
                  </a:lnTo>
                  <a:lnTo>
                    <a:pt x="3185617" y="1195514"/>
                  </a:lnTo>
                  <a:lnTo>
                    <a:pt x="3193770" y="1170114"/>
                  </a:lnTo>
                  <a:lnTo>
                    <a:pt x="3193351" y="1170114"/>
                  </a:lnTo>
                  <a:lnTo>
                    <a:pt x="3202279" y="1144714"/>
                  </a:lnTo>
                  <a:lnTo>
                    <a:pt x="3201771" y="1144714"/>
                  </a:lnTo>
                  <a:lnTo>
                    <a:pt x="3211563" y="1119314"/>
                  </a:lnTo>
                  <a:lnTo>
                    <a:pt x="3211055" y="1119314"/>
                  </a:lnTo>
                  <a:lnTo>
                    <a:pt x="3221621" y="1093914"/>
                  </a:lnTo>
                  <a:lnTo>
                    <a:pt x="3221101" y="1093914"/>
                  </a:lnTo>
                  <a:lnTo>
                    <a:pt x="3232454" y="1068514"/>
                  </a:lnTo>
                  <a:lnTo>
                    <a:pt x="3231845" y="1068514"/>
                  </a:lnTo>
                  <a:lnTo>
                    <a:pt x="3243973" y="1043114"/>
                  </a:lnTo>
                  <a:lnTo>
                    <a:pt x="3243364" y="1043114"/>
                  </a:lnTo>
                  <a:lnTo>
                    <a:pt x="3256254" y="1017714"/>
                  </a:lnTo>
                  <a:lnTo>
                    <a:pt x="3255568" y="1017714"/>
                  </a:lnTo>
                  <a:lnTo>
                    <a:pt x="3269145" y="992314"/>
                  </a:lnTo>
                  <a:lnTo>
                    <a:pt x="3268459" y="992314"/>
                  </a:lnTo>
                  <a:lnTo>
                    <a:pt x="3282823" y="966914"/>
                  </a:lnTo>
                  <a:lnTo>
                    <a:pt x="3282048" y="966914"/>
                  </a:lnTo>
                  <a:lnTo>
                    <a:pt x="3297250" y="941514"/>
                  </a:lnTo>
                  <a:lnTo>
                    <a:pt x="3296488" y="941514"/>
                  </a:lnTo>
                  <a:lnTo>
                    <a:pt x="3312299" y="916114"/>
                  </a:lnTo>
                  <a:lnTo>
                    <a:pt x="3311525" y="916114"/>
                  </a:lnTo>
                  <a:lnTo>
                    <a:pt x="3328022" y="890714"/>
                  </a:lnTo>
                  <a:lnTo>
                    <a:pt x="3327171" y="890714"/>
                  </a:lnTo>
                  <a:lnTo>
                    <a:pt x="3344443" y="865314"/>
                  </a:lnTo>
                  <a:lnTo>
                    <a:pt x="3343579" y="878014"/>
                  </a:lnTo>
                  <a:lnTo>
                    <a:pt x="3352558" y="865314"/>
                  </a:lnTo>
                  <a:lnTo>
                    <a:pt x="3361550" y="852614"/>
                  </a:lnTo>
                  <a:lnTo>
                    <a:pt x="3360509" y="852614"/>
                  </a:lnTo>
                  <a:lnTo>
                    <a:pt x="3379165" y="827214"/>
                  </a:lnTo>
                  <a:lnTo>
                    <a:pt x="3378212" y="827214"/>
                  </a:lnTo>
                  <a:lnTo>
                    <a:pt x="3397466" y="801814"/>
                  </a:lnTo>
                  <a:lnTo>
                    <a:pt x="3396526" y="801814"/>
                  </a:lnTo>
                  <a:lnTo>
                    <a:pt x="3416465" y="789114"/>
                  </a:lnTo>
                  <a:lnTo>
                    <a:pt x="3415512" y="789114"/>
                  </a:lnTo>
                  <a:lnTo>
                    <a:pt x="3436061" y="763714"/>
                  </a:lnTo>
                  <a:lnTo>
                    <a:pt x="3434943" y="763714"/>
                  </a:lnTo>
                  <a:lnTo>
                    <a:pt x="3456254" y="751014"/>
                  </a:lnTo>
                  <a:lnTo>
                    <a:pt x="3455225" y="751014"/>
                  </a:lnTo>
                  <a:lnTo>
                    <a:pt x="3477056" y="725614"/>
                  </a:lnTo>
                  <a:lnTo>
                    <a:pt x="3475939" y="725614"/>
                  </a:lnTo>
                  <a:lnTo>
                    <a:pt x="3498456" y="712914"/>
                  </a:lnTo>
                  <a:lnTo>
                    <a:pt x="3497249" y="712914"/>
                  </a:lnTo>
                  <a:lnTo>
                    <a:pt x="3520287" y="687514"/>
                  </a:lnTo>
                  <a:lnTo>
                    <a:pt x="3519170" y="687514"/>
                  </a:lnTo>
                  <a:lnTo>
                    <a:pt x="3542893" y="674814"/>
                  </a:lnTo>
                  <a:lnTo>
                    <a:pt x="3541687" y="674814"/>
                  </a:lnTo>
                  <a:lnTo>
                    <a:pt x="3566007" y="649414"/>
                  </a:lnTo>
                  <a:lnTo>
                    <a:pt x="3564725" y="662114"/>
                  </a:lnTo>
                  <a:lnTo>
                    <a:pt x="3577145" y="649414"/>
                  </a:lnTo>
                  <a:lnTo>
                    <a:pt x="3589566" y="636714"/>
                  </a:lnTo>
                  <a:lnTo>
                    <a:pt x="3588270" y="636714"/>
                  </a:lnTo>
                  <a:lnTo>
                    <a:pt x="3613708" y="624014"/>
                  </a:lnTo>
                  <a:lnTo>
                    <a:pt x="3612426" y="624014"/>
                  </a:lnTo>
                  <a:lnTo>
                    <a:pt x="3638372" y="611314"/>
                  </a:lnTo>
                  <a:lnTo>
                    <a:pt x="3637775" y="611314"/>
                  </a:lnTo>
                  <a:lnTo>
                    <a:pt x="4413224" y="159092"/>
                  </a:lnTo>
                  <a:lnTo>
                    <a:pt x="4449369" y="221348"/>
                  </a:lnTo>
                  <a:lnTo>
                    <a:pt x="4576737" y="0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9729" y="2985948"/>
              <a:ext cx="10706793" cy="1931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729" y="4492785"/>
              <a:ext cx="10706793" cy="2575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91476" y="1299755"/>
              <a:ext cx="9237345" cy="4790440"/>
            </a:xfrm>
            <a:custGeom>
              <a:avLst/>
              <a:gdLst/>
              <a:ahLst/>
              <a:cxnLst/>
              <a:rect l="l" t="t" r="r" b="b"/>
              <a:pathLst>
                <a:path w="9237345" h="4790440">
                  <a:moveTo>
                    <a:pt x="9236748" y="4694491"/>
                  </a:moveTo>
                  <a:lnTo>
                    <a:pt x="9070696" y="4598721"/>
                  </a:lnTo>
                  <a:lnTo>
                    <a:pt x="9070696" y="4668736"/>
                  </a:lnTo>
                  <a:lnTo>
                    <a:pt x="121653" y="4668736"/>
                  </a:lnTo>
                  <a:lnTo>
                    <a:pt x="121653" y="165887"/>
                  </a:lnTo>
                  <a:lnTo>
                    <a:pt x="191731" y="165887"/>
                  </a:lnTo>
                  <a:lnTo>
                    <a:pt x="95859" y="0"/>
                  </a:lnTo>
                  <a:lnTo>
                    <a:pt x="0" y="165887"/>
                  </a:lnTo>
                  <a:lnTo>
                    <a:pt x="70078" y="165887"/>
                  </a:lnTo>
                  <a:lnTo>
                    <a:pt x="70078" y="4720247"/>
                  </a:lnTo>
                  <a:lnTo>
                    <a:pt x="9070696" y="4720247"/>
                  </a:lnTo>
                  <a:lnTo>
                    <a:pt x="9070696" y="4790262"/>
                  </a:lnTo>
                  <a:lnTo>
                    <a:pt x="9236748" y="4694491"/>
                  </a:lnTo>
                  <a:close/>
                </a:path>
              </a:pathLst>
            </a:custGeom>
            <a:solidFill>
              <a:srgbClr val="5C57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8702" y="2705874"/>
            <a:ext cx="137905" cy="1881871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5443756" y="1771120"/>
            <a:ext cx="4430395" cy="1040765"/>
            <a:chOff x="5443756" y="1771120"/>
            <a:chExt cx="4430395" cy="1040765"/>
          </a:xfrm>
        </p:grpSpPr>
        <p:sp>
          <p:nvSpPr>
            <p:cNvPr id="10" name="object 10"/>
            <p:cNvSpPr/>
            <p:nvPr/>
          </p:nvSpPr>
          <p:spPr>
            <a:xfrm>
              <a:off x="5451830" y="1771421"/>
              <a:ext cx="4422140" cy="1040130"/>
            </a:xfrm>
            <a:custGeom>
              <a:avLst/>
              <a:gdLst/>
              <a:ahLst/>
              <a:cxnLst/>
              <a:rect l="l" t="t" r="r" b="b"/>
              <a:pathLst>
                <a:path w="4422140" h="1040130">
                  <a:moveTo>
                    <a:pt x="4422127" y="6350"/>
                  </a:moveTo>
                  <a:lnTo>
                    <a:pt x="4418419" y="6350"/>
                  </a:lnTo>
                  <a:lnTo>
                    <a:pt x="4418419" y="0"/>
                  </a:lnTo>
                  <a:lnTo>
                    <a:pt x="512673" y="0"/>
                  </a:lnTo>
                  <a:lnTo>
                    <a:pt x="512673" y="6350"/>
                  </a:lnTo>
                  <a:lnTo>
                    <a:pt x="512673" y="7696"/>
                  </a:lnTo>
                  <a:lnTo>
                    <a:pt x="466013" y="9779"/>
                  </a:lnTo>
                  <a:lnTo>
                    <a:pt x="420522" y="15938"/>
                  </a:lnTo>
                  <a:lnTo>
                    <a:pt x="376389" y="25984"/>
                  </a:lnTo>
                  <a:lnTo>
                    <a:pt x="333794" y="39738"/>
                  </a:lnTo>
                  <a:lnTo>
                    <a:pt x="292912" y="57010"/>
                  </a:lnTo>
                  <a:lnTo>
                    <a:pt x="253923" y="77622"/>
                  </a:lnTo>
                  <a:lnTo>
                    <a:pt x="217017" y="101396"/>
                  </a:lnTo>
                  <a:lnTo>
                    <a:pt x="182372" y="128155"/>
                  </a:lnTo>
                  <a:lnTo>
                    <a:pt x="150164" y="157721"/>
                  </a:lnTo>
                  <a:lnTo>
                    <a:pt x="120586" y="189903"/>
                  </a:lnTo>
                  <a:lnTo>
                    <a:pt x="93802" y="224510"/>
                  </a:lnTo>
                  <a:lnTo>
                    <a:pt x="70002" y="261391"/>
                  </a:lnTo>
                  <a:lnTo>
                    <a:pt x="49364" y="300342"/>
                  </a:lnTo>
                  <a:lnTo>
                    <a:pt x="32080" y="341185"/>
                  </a:lnTo>
                  <a:lnTo>
                    <a:pt x="18313" y="383755"/>
                  </a:lnTo>
                  <a:lnTo>
                    <a:pt x="8255" y="427850"/>
                  </a:lnTo>
                  <a:lnTo>
                    <a:pt x="2095" y="473303"/>
                  </a:lnTo>
                  <a:lnTo>
                    <a:pt x="0" y="519925"/>
                  </a:lnTo>
                  <a:lnTo>
                    <a:pt x="2095" y="566559"/>
                  </a:lnTo>
                  <a:lnTo>
                    <a:pt x="8255" y="612000"/>
                  </a:lnTo>
                  <a:lnTo>
                    <a:pt x="18313" y="656107"/>
                  </a:lnTo>
                  <a:lnTo>
                    <a:pt x="32067" y="698665"/>
                  </a:lnTo>
                  <a:lnTo>
                    <a:pt x="49352" y="739521"/>
                  </a:lnTo>
                  <a:lnTo>
                    <a:pt x="69977" y="778471"/>
                  </a:lnTo>
                  <a:lnTo>
                    <a:pt x="93776" y="815340"/>
                  </a:lnTo>
                  <a:lnTo>
                    <a:pt x="120548" y="849960"/>
                  </a:lnTo>
                  <a:lnTo>
                    <a:pt x="150139" y="882142"/>
                  </a:lnTo>
                  <a:lnTo>
                    <a:pt x="182333" y="911694"/>
                  </a:lnTo>
                  <a:lnTo>
                    <a:pt x="216979" y="938453"/>
                  </a:lnTo>
                  <a:lnTo>
                    <a:pt x="253885" y="962228"/>
                  </a:lnTo>
                  <a:lnTo>
                    <a:pt x="292874" y="982853"/>
                  </a:lnTo>
                  <a:lnTo>
                    <a:pt x="333756" y="1000125"/>
                  </a:lnTo>
                  <a:lnTo>
                    <a:pt x="376364" y="1013866"/>
                  </a:lnTo>
                  <a:lnTo>
                    <a:pt x="420497" y="1023912"/>
                  </a:lnTo>
                  <a:lnTo>
                    <a:pt x="466001" y="1030071"/>
                  </a:lnTo>
                  <a:lnTo>
                    <a:pt x="512673" y="1032167"/>
                  </a:lnTo>
                  <a:lnTo>
                    <a:pt x="512673" y="1033259"/>
                  </a:lnTo>
                  <a:lnTo>
                    <a:pt x="512673" y="1039609"/>
                  </a:lnTo>
                  <a:lnTo>
                    <a:pt x="4418673" y="1039609"/>
                  </a:lnTo>
                  <a:lnTo>
                    <a:pt x="4418673" y="1033259"/>
                  </a:lnTo>
                  <a:lnTo>
                    <a:pt x="4422127" y="1033259"/>
                  </a:lnTo>
                  <a:lnTo>
                    <a:pt x="4422127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43756" y="1771120"/>
              <a:ext cx="1042035" cy="1040765"/>
            </a:xfrm>
            <a:custGeom>
              <a:avLst/>
              <a:gdLst/>
              <a:ahLst/>
              <a:cxnLst/>
              <a:rect l="l" t="t" r="r" b="b"/>
              <a:pathLst>
                <a:path w="1042035" h="1040764">
                  <a:moveTo>
                    <a:pt x="520750" y="0"/>
                  </a:moveTo>
                  <a:lnTo>
                    <a:pt x="473355" y="2126"/>
                  </a:lnTo>
                  <a:lnTo>
                    <a:pt x="427151" y="8382"/>
                  </a:lnTo>
                  <a:lnTo>
                    <a:pt x="382323" y="18584"/>
                  </a:lnTo>
                  <a:lnTo>
                    <a:pt x="339053" y="32549"/>
                  </a:lnTo>
                  <a:lnTo>
                    <a:pt x="297527" y="50092"/>
                  </a:lnTo>
                  <a:lnTo>
                    <a:pt x="257928" y="71031"/>
                  </a:lnTo>
                  <a:lnTo>
                    <a:pt x="220440" y="95181"/>
                  </a:lnTo>
                  <a:lnTo>
                    <a:pt x="185247" y="122358"/>
                  </a:lnTo>
                  <a:lnTo>
                    <a:pt x="152533" y="152379"/>
                  </a:lnTo>
                  <a:lnTo>
                    <a:pt x="122482" y="185060"/>
                  </a:lnTo>
                  <a:lnTo>
                    <a:pt x="95277" y="220217"/>
                  </a:lnTo>
                  <a:lnTo>
                    <a:pt x="71103" y="257667"/>
                  </a:lnTo>
                  <a:lnTo>
                    <a:pt x="50143" y="297226"/>
                  </a:lnTo>
                  <a:lnTo>
                    <a:pt x="32582" y="338710"/>
                  </a:lnTo>
                  <a:lnTo>
                    <a:pt x="18603" y="381936"/>
                  </a:lnTo>
                  <a:lnTo>
                    <a:pt x="8390" y="426719"/>
                  </a:lnTo>
                  <a:lnTo>
                    <a:pt x="2128" y="472876"/>
                  </a:lnTo>
                  <a:lnTo>
                    <a:pt x="0" y="520223"/>
                  </a:lnTo>
                  <a:lnTo>
                    <a:pt x="2128" y="567570"/>
                  </a:lnTo>
                  <a:lnTo>
                    <a:pt x="8390" y="613727"/>
                  </a:lnTo>
                  <a:lnTo>
                    <a:pt x="18603" y="658510"/>
                  </a:lnTo>
                  <a:lnTo>
                    <a:pt x="32582" y="701736"/>
                  </a:lnTo>
                  <a:lnTo>
                    <a:pt x="50143" y="743220"/>
                  </a:lnTo>
                  <a:lnTo>
                    <a:pt x="71103" y="782779"/>
                  </a:lnTo>
                  <a:lnTo>
                    <a:pt x="95277" y="820229"/>
                  </a:lnTo>
                  <a:lnTo>
                    <a:pt x="122482" y="855386"/>
                  </a:lnTo>
                  <a:lnTo>
                    <a:pt x="152533" y="888067"/>
                  </a:lnTo>
                  <a:lnTo>
                    <a:pt x="185247" y="918088"/>
                  </a:lnTo>
                  <a:lnTo>
                    <a:pt x="220440" y="945265"/>
                  </a:lnTo>
                  <a:lnTo>
                    <a:pt x="257928" y="969415"/>
                  </a:lnTo>
                  <a:lnTo>
                    <a:pt x="297527" y="990354"/>
                  </a:lnTo>
                  <a:lnTo>
                    <a:pt x="339053" y="1007897"/>
                  </a:lnTo>
                  <a:lnTo>
                    <a:pt x="382323" y="1021862"/>
                  </a:lnTo>
                  <a:lnTo>
                    <a:pt x="427151" y="1032064"/>
                  </a:lnTo>
                  <a:lnTo>
                    <a:pt x="473355" y="1038320"/>
                  </a:lnTo>
                  <a:lnTo>
                    <a:pt x="520750" y="1040446"/>
                  </a:lnTo>
                  <a:lnTo>
                    <a:pt x="568145" y="1038320"/>
                  </a:lnTo>
                  <a:lnTo>
                    <a:pt x="614349" y="1032064"/>
                  </a:lnTo>
                  <a:lnTo>
                    <a:pt x="648065" y="1024391"/>
                  </a:lnTo>
                  <a:lnTo>
                    <a:pt x="520750" y="1024391"/>
                  </a:lnTo>
                  <a:lnTo>
                    <a:pt x="472146" y="1022083"/>
                  </a:lnTo>
                  <a:lnTo>
                    <a:pt x="424850" y="1015300"/>
                  </a:lnTo>
                  <a:lnTo>
                    <a:pt x="379072" y="1004253"/>
                  </a:lnTo>
                  <a:lnTo>
                    <a:pt x="335024" y="989154"/>
                  </a:lnTo>
                  <a:lnTo>
                    <a:pt x="292917" y="970213"/>
                  </a:lnTo>
                  <a:lnTo>
                    <a:pt x="252964" y="947643"/>
                  </a:lnTo>
                  <a:lnTo>
                    <a:pt x="215376" y="921654"/>
                  </a:lnTo>
                  <a:lnTo>
                    <a:pt x="180363" y="892458"/>
                  </a:lnTo>
                  <a:lnTo>
                    <a:pt x="148138" y="860265"/>
                  </a:lnTo>
                  <a:lnTo>
                    <a:pt x="118912" y="825288"/>
                  </a:lnTo>
                  <a:lnTo>
                    <a:pt x="92897" y="787738"/>
                  </a:lnTo>
                  <a:lnTo>
                    <a:pt x="70304" y="747825"/>
                  </a:lnTo>
                  <a:lnTo>
                    <a:pt x="51344" y="705761"/>
                  </a:lnTo>
                  <a:lnTo>
                    <a:pt x="36230" y="661758"/>
                  </a:lnTo>
                  <a:lnTo>
                    <a:pt x="25172" y="616026"/>
                  </a:lnTo>
                  <a:lnTo>
                    <a:pt x="18382" y="568777"/>
                  </a:lnTo>
                  <a:lnTo>
                    <a:pt x="16072" y="520223"/>
                  </a:lnTo>
                  <a:lnTo>
                    <a:pt x="18365" y="472876"/>
                  </a:lnTo>
                  <a:lnTo>
                    <a:pt x="25246" y="424453"/>
                  </a:lnTo>
                  <a:lnTo>
                    <a:pt x="36329" y="378739"/>
                  </a:lnTo>
                  <a:lnTo>
                    <a:pt x="51461" y="334753"/>
                  </a:lnTo>
                  <a:lnTo>
                    <a:pt x="70433" y="292706"/>
                  </a:lnTo>
                  <a:lnTo>
                    <a:pt x="93032" y="252809"/>
                  </a:lnTo>
                  <a:lnTo>
                    <a:pt x="119048" y="215271"/>
                  </a:lnTo>
                  <a:lnTo>
                    <a:pt x="148270" y="180305"/>
                  </a:lnTo>
                  <a:lnTo>
                    <a:pt x="180488" y="148120"/>
                  </a:lnTo>
                  <a:lnTo>
                    <a:pt x="215489" y="118928"/>
                  </a:lnTo>
                  <a:lnTo>
                    <a:pt x="253065" y="92938"/>
                  </a:lnTo>
                  <a:lnTo>
                    <a:pt x="293002" y="70362"/>
                  </a:lnTo>
                  <a:lnTo>
                    <a:pt x="335092" y="51409"/>
                  </a:lnTo>
                  <a:lnTo>
                    <a:pt x="379122" y="36292"/>
                  </a:lnTo>
                  <a:lnTo>
                    <a:pt x="424883" y="25220"/>
                  </a:lnTo>
                  <a:lnTo>
                    <a:pt x="472162" y="18404"/>
                  </a:lnTo>
                  <a:lnTo>
                    <a:pt x="520750" y="16055"/>
                  </a:lnTo>
                  <a:lnTo>
                    <a:pt x="648065" y="16055"/>
                  </a:lnTo>
                  <a:lnTo>
                    <a:pt x="614349" y="8382"/>
                  </a:lnTo>
                  <a:lnTo>
                    <a:pt x="568145" y="2126"/>
                  </a:lnTo>
                  <a:lnTo>
                    <a:pt x="520750" y="0"/>
                  </a:lnTo>
                  <a:close/>
                </a:path>
                <a:path w="1042035" h="1040764">
                  <a:moveTo>
                    <a:pt x="648065" y="16055"/>
                  </a:moveTo>
                  <a:lnTo>
                    <a:pt x="520750" y="16055"/>
                  </a:lnTo>
                  <a:lnTo>
                    <a:pt x="570219" y="18404"/>
                  </a:lnTo>
                  <a:lnTo>
                    <a:pt x="569640" y="18404"/>
                  </a:lnTo>
                  <a:lnTo>
                    <a:pt x="617166" y="25220"/>
                  </a:lnTo>
                  <a:lnTo>
                    <a:pt x="616956" y="25220"/>
                  </a:lnTo>
                  <a:lnTo>
                    <a:pt x="662717" y="36292"/>
                  </a:lnTo>
                  <a:lnTo>
                    <a:pt x="706737" y="51409"/>
                  </a:lnTo>
                  <a:lnTo>
                    <a:pt x="748582" y="70233"/>
                  </a:lnTo>
                  <a:lnTo>
                    <a:pt x="788536" y="92803"/>
                  </a:lnTo>
                  <a:lnTo>
                    <a:pt x="826124" y="118792"/>
                  </a:lnTo>
                  <a:lnTo>
                    <a:pt x="861137" y="147988"/>
                  </a:lnTo>
                  <a:lnTo>
                    <a:pt x="893466" y="180305"/>
                  </a:lnTo>
                  <a:lnTo>
                    <a:pt x="922666" y="215271"/>
                  </a:lnTo>
                  <a:lnTo>
                    <a:pt x="948660" y="252809"/>
                  </a:lnTo>
                  <a:lnTo>
                    <a:pt x="971234" y="292706"/>
                  </a:lnTo>
                  <a:lnTo>
                    <a:pt x="990179" y="334753"/>
                  </a:lnTo>
                  <a:lnTo>
                    <a:pt x="1005282" y="378739"/>
                  </a:lnTo>
                  <a:lnTo>
                    <a:pt x="1016333" y="424453"/>
                  </a:lnTo>
                  <a:lnTo>
                    <a:pt x="1023119" y="471684"/>
                  </a:lnTo>
                  <a:lnTo>
                    <a:pt x="1025428" y="520223"/>
                  </a:lnTo>
                  <a:lnTo>
                    <a:pt x="1023175" y="567570"/>
                  </a:lnTo>
                  <a:lnTo>
                    <a:pt x="1016328" y="616026"/>
                  </a:lnTo>
                  <a:lnTo>
                    <a:pt x="1005270" y="661758"/>
                  </a:lnTo>
                  <a:lnTo>
                    <a:pt x="990156" y="705761"/>
                  </a:lnTo>
                  <a:lnTo>
                    <a:pt x="971196" y="747825"/>
                  </a:lnTo>
                  <a:lnTo>
                    <a:pt x="948603" y="787738"/>
                  </a:lnTo>
                  <a:lnTo>
                    <a:pt x="922587" y="825288"/>
                  </a:lnTo>
                  <a:lnTo>
                    <a:pt x="893362" y="860265"/>
                  </a:lnTo>
                  <a:lnTo>
                    <a:pt x="861137" y="892458"/>
                  </a:lnTo>
                  <a:lnTo>
                    <a:pt x="826124" y="921654"/>
                  </a:lnTo>
                  <a:lnTo>
                    <a:pt x="788536" y="947643"/>
                  </a:lnTo>
                  <a:lnTo>
                    <a:pt x="748582" y="970213"/>
                  </a:lnTo>
                  <a:lnTo>
                    <a:pt x="706476" y="989154"/>
                  </a:lnTo>
                  <a:lnTo>
                    <a:pt x="662428" y="1004253"/>
                  </a:lnTo>
                  <a:lnTo>
                    <a:pt x="616650" y="1015300"/>
                  </a:lnTo>
                  <a:lnTo>
                    <a:pt x="569354" y="1022083"/>
                  </a:lnTo>
                  <a:lnTo>
                    <a:pt x="520750" y="1024391"/>
                  </a:lnTo>
                  <a:lnTo>
                    <a:pt x="648065" y="1024391"/>
                  </a:lnTo>
                  <a:lnTo>
                    <a:pt x="702446" y="1007897"/>
                  </a:lnTo>
                  <a:lnTo>
                    <a:pt x="743972" y="990354"/>
                  </a:lnTo>
                  <a:lnTo>
                    <a:pt x="783571" y="969415"/>
                  </a:lnTo>
                  <a:lnTo>
                    <a:pt x="821059" y="945265"/>
                  </a:lnTo>
                  <a:lnTo>
                    <a:pt x="856252" y="918088"/>
                  </a:lnTo>
                  <a:lnTo>
                    <a:pt x="888967" y="888067"/>
                  </a:lnTo>
                  <a:lnTo>
                    <a:pt x="919018" y="855386"/>
                  </a:lnTo>
                  <a:lnTo>
                    <a:pt x="946223" y="820229"/>
                  </a:lnTo>
                  <a:lnTo>
                    <a:pt x="970397" y="782779"/>
                  </a:lnTo>
                  <a:lnTo>
                    <a:pt x="991357" y="743220"/>
                  </a:lnTo>
                  <a:lnTo>
                    <a:pt x="1008918" y="701736"/>
                  </a:lnTo>
                  <a:lnTo>
                    <a:pt x="1022897" y="658510"/>
                  </a:lnTo>
                  <a:lnTo>
                    <a:pt x="1033109" y="613727"/>
                  </a:lnTo>
                  <a:lnTo>
                    <a:pt x="1039372" y="567570"/>
                  </a:lnTo>
                  <a:lnTo>
                    <a:pt x="1041500" y="520223"/>
                  </a:lnTo>
                  <a:lnTo>
                    <a:pt x="1039372" y="472876"/>
                  </a:lnTo>
                  <a:lnTo>
                    <a:pt x="1033109" y="426719"/>
                  </a:lnTo>
                  <a:lnTo>
                    <a:pt x="1022897" y="381936"/>
                  </a:lnTo>
                  <a:lnTo>
                    <a:pt x="1008918" y="338710"/>
                  </a:lnTo>
                  <a:lnTo>
                    <a:pt x="991357" y="297226"/>
                  </a:lnTo>
                  <a:lnTo>
                    <a:pt x="970397" y="257667"/>
                  </a:lnTo>
                  <a:lnTo>
                    <a:pt x="946223" y="220217"/>
                  </a:lnTo>
                  <a:lnTo>
                    <a:pt x="919018" y="185060"/>
                  </a:lnTo>
                  <a:lnTo>
                    <a:pt x="888966" y="152379"/>
                  </a:lnTo>
                  <a:lnTo>
                    <a:pt x="856252" y="122358"/>
                  </a:lnTo>
                  <a:lnTo>
                    <a:pt x="821059" y="95181"/>
                  </a:lnTo>
                  <a:lnTo>
                    <a:pt x="783571" y="71031"/>
                  </a:lnTo>
                  <a:lnTo>
                    <a:pt x="743972" y="50092"/>
                  </a:lnTo>
                  <a:lnTo>
                    <a:pt x="702446" y="32549"/>
                  </a:lnTo>
                  <a:lnTo>
                    <a:pt x="659177" y="18584"/>
                  </a:lnTo>
                  <a:lnTo>
                    <a:pt x="648065" y="16055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5443756" y="3235714"/>
            <a:ext cx="4430395" cy="1040765"/>
            <a:chOff x="5443756" y="3235714"/>
            <a:chExt cx="4430395" cy="1040765"/>
          </a:xfrm>
        </p:grpSpPr>
        <p:sp>
          <p:nvSpPr>
            <p:cNvPr id="13" name="object 13"/>
            <p:cNvSpPr/>
            <p:nvPr/>
          </p:nvSpPr>
          <p:spPr>
            <a:xfrm>
              <a:off x="5451830" y="3236264"/>
              <a:ext cx="4422140" cy="1040130"/>
            </a:xfrm>
            <a:custGeom>
              <a:avLst/>
              <a:gdLst/>
              <a:ahLst/>
              <a:cxnLst/>
              <a:rect l="l" t="t" r="r" b="b"/>
              <a:pathLst>
                <a:path w="4422140" h="1040129">
                  <a:moveTo>
                    <a:pt x="4422127" y="6337"/>
                  </a:moveTo>
                  <a:lnTo>
                    <a:pt x="4418711" y="6337"/>
                  </a:lnTo>
                  <a:lnTo>
                    <a:pt x="4418711" y="0"/>
                  </a:lnTo>
                  <a:lnTo>
                    <a:pt x="512673" y="0"/>
                  </a:lnTo>
                  <a:lnTo>
                    <a:pt x="512673" y="6337"/>
                  </a:lnTo>
                  <a:lnTo>
                    <a:pt x="512673" y="7442"/>
                  </a:lnTo>
                  <a:lnTo>
                    <a:pt x="466013" y="9537"/>
                  </a:lnTo>
                  <a:lnTo>
                    <a:pt x="420522" y="15697"/>
                  </a:lnTo>
                  <a:lnTo>
                    <a:pt x="376389" y="25742"/>
                  </a:lnTo>
                  <a:lnTo>
                    <a:pt x="333794" y="39484"/>
                  </a:lnTo>
                  <a:lnTo>
                    <a:pt x="292912" y="56756"/>
                  </a:lnTo>
                  <a:lnTo>
                    <a:pt x="253923" y="77381"/>
                  </a:lnTo>
                  <a:lnTo>
                    <a:pt x="217017" y="101155"/>
                  </a:lnTo>
                  <a:lnTo>
                    <a:pt x="182372" y="127914"/>
                  </a:lnTo>
                  <a:lnTo>
                    <a:pt x="150164" y="157467"/>
                  </a:lnTo>
                  <a:lnTo>
                    <a:pt x="120586" y="189649"/>
                  </a:lnTo>
                  <a:lnTo>
                    <a:pt x="93802" y="224269"/>
                  </a:lnTo>
                  <a:lnTo>
                    <a:pt x="70002" y="261137"/>
                  </a:lnTo>
                  <a:lnTo>
                    <a:pt x="49364" y="300088"/>
                  </a:lnTo>
                  <a:lnTo>
                    <a:pt x="32080" y="340944"/>
                  </a:lnTo>
                  <a:lnTo>
                    <a:pt x="18313" y="383501"/>
                  </a:lnTo>
                  <a:lnTo>
                    <a:pt x="8255" y="427596"/>
                  </a:lnTo>
                  <a:lnTo>
                    <a:pt x="2095" y="473049"/>
                  </a:lnTo>
                  <a:lnTo>
                    <a:pt x="0" y="519684"/>
                  </a:lnTo>
                  <a:lnTo>
                    <a:pt x="2095" y="566293"/>
                  </a:lnTo>
                  <a:lnTo>
                    <a:pt x="8255" y="611733"/>
                  </a:lnTo>
                  <a:lnTo>
                    <a:pt x="18313" y="655815"/>
                  </a:lnTo>
                  <a:lnTo>
                    <a:pt x="32067" y="698373"/>
                  </a:lnTo>
                  <a:lnTo>
                    <a:pt x="49352" y="739216"/>
                  </a:lnTo>
                  <a:lnTo>
                    <a:pt x="69977" y="778154"/>
                  </a:lnTo>
                  <a:lnTo>
                    <a:pt x="93776" y="815022"/>
                  </a:lnTo>
                  <a:lnTo>
                    <a:pt x="120548" y="849642"/>
                  </a:lnTo>
                  <a:lnTo>
                    <a:pt x="150139" y="881811"/>
                  </a:lnTo>
                  <a:lnTo>
                    <a:pt x="182333" y="911364"/>
                  </a:lnTo>
                  <a:lnTo>
                    <a:pt x="216979" y="938123"/>
                  </a:lnTo>
                  <a:lnTo>
                    <a:pt x="253885" y="961898"/>
                  </a:lnTo>
                  <a:lnTo>
                    <a:pt x="292874" y="982510"/>
                  </a:lnTo>
                  <a:lnTo>
                    <a:pt x="333756" y="999782"/>
                  </a:lnTo>
                  <a:lnTo>
                    <a:pt x="376364" y="1013536"/>
                  </a:lnTo>
                  <a:lnTo>
                    <a:pt x="420497" y="1023581"/>
                  </a:lnTo>
                  <a:lnTo>
                    <a:pt x="466001" y="1029741"/>
                  </a:lnTo>
                  <a:lnTo>
                    <a:pt x="512673" y="1031836"/>
                  </a:lnTo>
                  <a:lnTo>
                    <a:pt x="512673" y="1033246"/>
                  </a:lnTo>
                  <a:lnTo>
                    <a:pt x="512673" y="1039596"/>
                  </a:lnTo>
                  <a:lnTo>
                    <a:pt x="4418431" y="1039596"/>
                  </a:lnTo>
                  <a:lnTo>
                    <a:pt x="4418431" y="1033246"/>
                  </a:lnTo>
                  <a:lnTo>
                    <a:pt x="4422127" y="1033246"/>
                  </a:lnTo>
                  <a:lnTo>
                    <a:pt x="4422127" y="63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443756" y="3235714"/>
              <a:ext cx="1042035" cy="1040765"/>
            </a:xfrm>
            <a:custGeom>
              <a:avLst/>
              <a:gdLst/>
              <a:ahLst/>
              <a:cxnLst/>
              <a:rect l="l" t="t" r="r" b="b"/>
              <a:pathLst>
                <a:path w="1042035" h="1040764">
                  <a:moveTo>
                    <a:pt x="520750" y="0"/>
                  </a:moveTo>
                  <a:lnTo>
                    <a:pt x="473355" y="2126"/>
                  </a:lnTo>
                  <a:lnTo>
                    <a:pt x="427151" y="8382"/>
                  </a:lnTo>
                  <a:lnTo>
                    <a:pt x="382323" y="18584"/>
                  </a:lnTo>
                  <a:lnTo>
                    <a:pt x="339053" y="32549"/>
                  </a:lnTo>
                  <a:lnTo>
                    <a:pt x="297527" y="50092"/>
                  </a:lnTo>
                  <a:lnTo>
                    <a:pt x="257928" y="71031"/>
                  </a:lnTo>
                  <a:lnTo>
                    <a:pt x="220440" y="95181"/>
                  </a:lnTo>
                  <a:lnTo>
                    <a:pt x="185247" y="122358"/>
                  </a:lnTo>
                  <a:lnTo>
                    <a:pt x="152533" y="152379"/>
                  </a:lnTo>
                  <a:lnTo>
                    <a:pt x="122482" y="185060"/>
                  </a:lnTo>
                  <a:lnTo>
                    <a:pt x="95277" y="220217"/>
                  </a:lnTo>
                  <a:lnTo>
                    <a:pt x="71103" y="257667"/>
                  </a:lnTo>
                  <a:lnTo>
                    <a:pt x="50143" y="297226"/>
                  </a:lnTo>
                  <a:lnTo>
                    <a:pt x="32582" y="338710"/>
                  </a:lnTo>
                  <a:lnTo>
                    <a:pt x="18603" y="381936"/>
                  </a:lnTo>
                  <a:lnTo>
                    <a:pt x="8390" y="426719"/>
                  </a:lnTo>
                  <a:lnTo>
                    <a:pt x="2128" y="472876"/>
                  </a:lnTo>
                  <a:lnTo>
                    <a:pt x="0" y="520223"/>
                  </a:lnTo>
                  <a:lnTo>
                    <a:pt x="2128" y="567570"/>
                  </a:lnTo>
                  <a:lnTo>
                    <a:pt x="8390" y="613727"/>
                  </a:lnTo>
                  <a:lnTo>
                    <a:pt x="18603" y="658510"/>
                  </a:lnTo>
                  <a:lnTo>
                    <a:pt x="32582" y="701736"/>
                  </a:lnTo>
                  <a:lnTo>
                    <a:pt x="50143" y="743220"/>
                  </a:lnTo>
                  <a:lnTo>
                    <a:pt x="71103" y="782779"/>
                  </a:lnTo>
                  <a:lnTo>
                    <a:pt x="95277" y="820229"/>
                  </a:lnTo>
                  <a:lnTo>
                    <a:pt x="122482" y="855386"/>
                  </a:lnTo>
                  <a:lnTo>
                    <a:pt x="152533" y="888067"/>
                  </a:lnTo>
                  <a:lnTo>
                    <a:pt x="185247" y="918088"/>
                  </a:lnTo>
                  <a:lnTo>
                    <a:pt x="220440" y="945265"/>
                  </a:lnTo>
                  <a:lnTo>
                    <a:pt x="257928" y="969415"/>
                  </a:lnTo>
                  <a:lnTo>
                    <a:pt x="297527" y="990354"/>
                  </a:lnTo>
                  <a:lnTo>
                    <a:pt x="339053" y="1007897"/>
                  </a:lnTo>
                  <a:lnTo>
                    <a:pt x="382323" y="1021862"/>
                  </a:lnTo>
                  <a:lnTo>
                    <a:pt x="427151" y="1032064"/>
                  </a:lnTo>
                  <a:lnTo>
                    <a:pt x="473355" y="1038320"/>
                  </a:lnTo>
                  <a:lnTo>
                    <a:pt x="520750" y="1040446"/>
                  </a:lnTo>
                  <a:lnTo>
                    <a:pt x="568145" y="1038320"/>
                  </a:lnTo>
                  <a:lnTo>
                    <a:pt x="614349" y="1032064"/>
                  </a:lnTo>
                  <a:lnTo>
                    <a:pt x="648065" y="1024391"/>
                  </a:lnTo>
                  <a:lnTo>
                    <a:pt x="520750" y="1024391"/>
                  </a:lnTo>
                  <a:lnTo>
                    <a:pt x="472146" y="1022083"/>
                  </a:lnTo>
                  <a:lnTo>
                    <a:pt x="424850" y="1015300"/>
                  </a:lnTo>
                  <a:lnTo>
                    <a:pt x="379072" y="1004253"/>
                  </a:lnTo>
                  <a:lnTo>
                    <a:pt x="335024" y="989154"/>
                  </a:lnTo>
                  <a:lnTo>
                    <a:pt x="292917" y="970213"/>
                  </a:lnTo>
                  <a:lnTo>
                    <a:pt x="252964" y="947643"/>
                  </a:lnTo>
                  <a:lnTo>
                    <a:pt x="215376" y="921654"/>
                  </a:lnTo>
                  <a:lnTo>
                    <a:pt x="180363" y="892458"/>
                  </a:lnTo>
                  <a:lnTo>
                    <a:pt x="148138" y="860265"/>
                  </a:lnTo>
                  <a:lnTo>
                    <a:pt x="118912" y="825288"/>
                  </a:lnTo>
                  <a:lnTo>
                    <a:pt x="92897" y="787738"/>
                  </a:lnTo>
                  <a:lnTo>
                    <a:pt x="70304" y="747825"/>
                  </a:lnTo>
                  <a:lnTo>
                    <a:pt x="51344" y="705761"/>
                  </a:lnTo>
                  <a:lnTo>
                    <a:pt x="36230" y="661758"/>
                  </a:lnTo>
                  <a:lnTo>
                    <a:pt x="25172" y="616026"/>
                  </a:lnTo>
                  <a:lnTo>
                    <a:pt x="18382" y="568777"/>
                  </a:lnTo>
                  <a:lnTo>
                    <a:pt x="16072" y="520223"/>
                  </a:lnTo>
                  <a:lnTo>
                    <a:pt x="18365" y="472876"/>
                  </a:lnTo>
                  <a:lnTo>
                    <a:pt x="25246" y="424453"/>
                  </a:lnTo>
                  <a:lnTo>
                    <a:pt x="36329" y="378738"/>
                  </a:lnTo>
                  <a:lnTo>
                    <a:pt x="51461" y="334752"/>
                  </a:lnTo>
                  <a:lnTo>
                    <a:pt x="70433" y="292704"/>
                  </a:lnTo>
                  <a:lnTo>
                    <a:pt x="93032" y="252805"/>
                  </a:lnTo>
                  <a:lnTo>
                    <a:pt x="119048" y="215265"/>
                  </a:lnTo>
                  <a:lnTo>
                    <a:pt x="148270" y="180296"/>
                  </a:lnTo>
                  <a:lnTo>
                    <a:pt x="180488" y="148108"/>
                  </a:lnTo>
                  <a:lnTo>
                    <a:pt x="215489" y="118910"/>
                  </a:lnTo>
                  <a:lnTo>
                    <a:pt x="253065" y="92915"/>
                  </a:lnTo>
                  <a:lnTo>
                    <a:pt x="293002" y="70331"/>
                  </a:lnTo>
                  <a:lnTo>
                    <a:pt x="335092" y="51371"/>
                  </a:lnTo>
                  <a:lnTo>
                    <a:pt x="379122" y="36244"/>
                  </a:lnTo>
                  <a:lnTo>
                    <a:pt x="424883" y="25161"/>
                  </a:lnTo>
                  <a:lnTo>
                    <a:pt x="472162" y="18333"/>
                  </a:lnTo>
                  <a:lnTo>
                    <a:pt x="520750" y="15969"/>
                  </a:lnTo>
                  <a:lnTo>
                    <a:pt x="647688" y="15969"/>
                  </a:lnTo>
                  <a:lnTo>
                    <a:pt x="614349" y="8382"/>
                  </a:lnTo>
                  <a:lnTo>
                    <a:pt x="568145" y="2126"/>
                  </a:lnTo>
                  <a:lnTo>
                    <a:pt x="520750" y="0"/>
                  </a:lnTo>
                  <a:close/>
                </a:path>
                <a:path w="1042035" h="1040764">
                  <a:moveTo>
                    <a:pt x="647688" y="15969"/>
                  </a:moveTo>
                  <a:lnTo>
                    <a:pt x="520750" y="15969"/>
                  </a:lnTo>
                  <a:lnTo>
                    <a:pt x="570501" y="18333"/>
                  </a:lnTo>
                  <a:lnTo>
                    <a:pt x="569734" y="18333"/>
                  </a:lnTo>
                  <a:lnTo>
                    <a:pt x="617330" y="25161"/>
                  </a:lnTo>
                  <a:lnTo>
                    <a:pt x="617054" y="25161"/>
                  </a:lnTo>
                  <a:lnTo>
                    <a:pt x="662428" y="36114"/>
                  </a:lnTo>
                  <a:lnTo>
                    <a:pt x="706476" y="51218"/>
                  </a:lnTo>
                  <a:lnTo>
                    <a:pt x="748582" y="70165"/>
                  </a:lnTo>
                  <a:lnTo>
                    <a:pt x="788536" y="92742"/>
                  </a:lnTo>
                  <a:lnTo>
                    <a:pt x="826124" y="118738"/>
                  </a:lnTo>
                  <a:lnTo>
                    <a:pt x="861137" y="147941"/>
                  </a:lnTo>
                  <a:lnTo>
                    <a:pt x="893362" y="180141"/>
                  </a:lnTo>
                  <a:lnTo>
                    <a:pt x="922587" y="215126"/>
                  </a:lnTo>
                  <a:lnTo>
                    <a:pt x="948671" y="252805"/>
                  </a:lnTo>
                  <a:lnTo>
                    <a:pt x="971241" y="292704"/>
                  </a:lnTo>
                  <a:lnTo>
                    <a:pt x="990183" y="334752"/>
                  </a:lnTo>
                  <a:lnTo>
                    <a:pt x="1005284" y="378738"/>
                  </a:lnTo>
                  <a:lnTo>
                    <a:pt x="1016333" y="424453"/>
                  </a:lnTo>
                  <a:lnTo>
                    <a:pt x="1023119" y="471684"/>
                  </a:lnTo>
                  <a:lnTo>
                    <a:pt x="1025428" y="520223"/>
                  </a:lnTo>
                  <a:lnTo>
                    <a:pt x="1023175" y="567570"/>
                  </a:lnTo>
                  <a:lnTo>
                    <a:pt x="1023118" y="568777"/>
                  </a:lnTo>
                  <a:lnTo>
                    <a:pt x="1016328" y="616026"/>
                  </a:lnTo>
                  <a:lnTo>
                    <a:pt x="1005270" y="661758"/>
                  </a:lnTo>
                  <a:lnTo>
                    <a:pt x="990156" y="705761"/>
                  </a:lnTo>
                  <a:lnTo>
                    <a:pt x="971196" y="747825"/>
                  </a:lnTo>
                  <a:lnTo>
                    <a:pt x="948603" y="787738"/>
                  </a:lnTo>
                  <a:lnTo>
                    <a:pt x="922587" y="825288"/>
                  </a:lnTo>
                  <a:lnTo>
                    <a:pt x="893362" y="860265"/>
                  </a:lnTo>
                  <a:lnTo>
                    <a:pt x="861137" y="892458"/>
                  </a:lnTo>
                  <a:lnTo>
                    <a:pt x="826124" y="921654"/>
                  </a:lnTo>
                  <a:lnTo>
                    <a:pt x="788536" y="947643"/>
                  </a:lnTo>
                  <a:lnTo>
                    <a:pt x="748582" y="970213"/>
                  </a:lnTo>
                  <a:lnTo>
                    <a:pt x="706476" y="989154"/>
                  </a:lnTo>
                  <a:lnTo>
                    <a:pt x="662428" y="1004253"/>
                  </a:lnTo>
                  <a:lnTo>
                    <a:pt x="616650" y="1015300"/>
                  </a:lnTo>
                  <a:lnTo>
                    <a:pt x="569354" y="1022083"/>
                  </a:lnTo>
                  <a:lnTo>
                    <a:pt x="520750" y="1024391"/>
                  </a:lnTo>
                  <a:lnTo>
                    <a:pt x="648065" y="1024391"/>
                  </a:lnTo>
                  <a:lnTo>
                    <a:pt x="702446" y="1007897"/>
                  </a:lnTo>
                  <a:lnTo>
                    <a:pt x="743972" y="990354"/>
                  </a:lnTo>
                  <a:lnTo>
                    <a:pt x="783571" y="969415"/>
                  </a:lnTo>
                  <a:lnTo>
                    <a:pt x="821059" y="945265"/>
                  </a:lnTo>
                  <a:lnTo>
                    <a:pt x="856252" y="918088"/>
                  </a:lnTo>
                  <a:lnTo>
                    <a:pt x="888967" y="888067"/>
                  </a:lnTo>
                  <a:lnTo>
                    <a:pt x="919018" y="855386"/>
                  </a:lnTo>
                  <a:lnTo>
                    <a:pt x="946223" y="820229"/>
                  </a:lnTo>
                  <a:lnTo>
                    <a:pt x="970397" y="782779"/>
                  </a:lnTo>
                  <a:lnTo>
                    <a:pt x="991357" y="743220"/>
                  </a:lnTo>
                  <a:lnTo>
                    <a:pt x="1008918" y="701736"/>
                  </a:lnTo>
                  <a:lnTo>
                    <a:pt x="1022897" y="658510"/>
                  </a:lnTo>
                  <a:lnTo>
                    <a:pt x="1033109" y="613727"/>
                  </a:lnTo>
                  <a:lnTo>
                    <a:pt x="1039372" y="567570"/>
                  </a:lnTo>
                  <a:lnTo>
                    <a:pt x="1041500" y="520223"/>
                  </a:lnTo>
                  <a:lnTo>
                    <a:pt x="1039372" y="472876"/>
                  </a:lnTo>
                  <a:lnTo>
                    <a:pt x="1033109" y="426719"/>
                  </a:lnTo>
                  <a:lnTo>
                    <a:pt x="1022897" y="381936"/>
                  </a:lnTo>
                  <a:lnTo>
                    <a:pt x="1008918" y="338710"/>
                  </a:lnTo>
                  <a:lnTo>
                    <a:pt x="991357" y="297226"/>
                  </a:lnTo>
                  <a:lnTo>
                    <a:pt x="970397" y="257667"/>
                  </a:lnTo>
                  <a:lnTo>
                    <a:pt x="946223" y="220217"/>
                  </a:lnTo>
                  <a:lnTo>
                    <a:pt x="919018" y="185060"/>
                  </a:lnTo>
                  <a:lnTo>
                    <a:pt x="888966" y="152379"/>
                  </a:lnTo>
                  <a:lnTo>
                    <a:pt x="856252" y="122358"/>
                  </a:lnTo>
                  <a:lnTo>
                    <a:pt x="821059" y="95181"/>
                  </a:lnTo>
                  <a:lnTo>
                    <a:pt x="783571" y="71031"/>
                  </a:lnTo>
                  <a:lnTo>
                    <a:pt x="743972" y="50092"/>
                  </a:lnTo>
                  <a:lnTo>
                    <a:pt x="702446" y="32549"/>
                  </a:lnTo>
                  <a:lnTo>
                    <a:pt x="659177" y="18584"/>
                  </a:lnTo>
                  <a:lnTo>
                    <a:pt x="647688" y="15969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5443756" y="4643971"/>
            <a:ext cx="4430395" cy="1041400"/>
            <a:chOff x="5443756" y="4643971"/>
            <a:chExt cx="4430395" cy="1041400"/>
          </a:xfrm>
        </p:grpSpPr>
        <p:sp>
          <p:nvSpPr>
            <p:cNvPr id="16" name="object 16"/>
            <p:cNvSpPr/>
            <p:nvPr/>
          </p:nvSpPr>
          <p:spPr>
            <a:xfrm>
              <a:off x="5451830" y="4643983"/>
              <a:ext cx="4422140" cy="1041400"/>
            </a:xfrm>
            <a:custGeom>
              <a:avLst/>
              <a:gdLst/>
              <a:ahLst/>
              <a:cxnLst/>
              <a:rect l="l" t="t" r="r" b="b"/>
              <a:pathLst>
                <a:path w="4422140" h="1041400">
                  <a:moveTo>
                    <a:pt x="4422127" y="7607"/>
                  </a:moveTo>
                  <a:lnTo>
                    <a:pt x="4418482" y="7607"/>
                  </a:lnTo>
                  <a:lnTo>
                    <a:pt x="4418482" y="0"/>
                  </a:lnTo>
                  <a:lnTo>
                    <a:pt x="512673" y="0"/>
                  </a:lnTo>
                  <a:lnTo>
                    <a:pt x="512673" y="7607"/>
                  </a:lnTo>
                  <a:lnTo>
                    <a:pt x="512673" y="8331"/>
                  </a:lnTo>
                  <a:lnTo>
                    <a:pt x="466013" y="10426"/>
                  </a:lnTo>
                  <a:lnTo>
                    <a:pt x="420522" y="16586"/>
                  </a:lnTo>
                  <a:lnTo>
                    <a:pt x="376389" y="26631"/>
                  </a:lnTo>
                  <a:lnTo>
                    <a:pt x="333794" y="40373"/>
                  </a:lnTo>
                  <a:lnTo>
                    <a:pt x="292912" y="57632"/>
                  </a:lnTo>
                  <a:lnTo>
                    <a:pt x="253923" y="78244"/>
                  </a:lnTo>
                  <a:lnTo>
                    <a:pt x="217017" y="102019"/>
                  </a:lnTo>
                  <a:lnTo>
                    <a:pt x="182372" y="128765"/>
                  </a:lnTo>
                  <a:lnTo>
                    <a:pt x="150164" y="158318"/>
                  </a:lnTo>
                  <a:lnTo>
                    <a:pt x="120586" y="190487"/>
                  </a:lnTo>
                  <a:lnTo>
                    <a:pt x="93802" y="225107"/>
                  </a:lnTo>
                  <a:lnTo>
                    <a:pt x="70002" y="261975"/>
                  </a:lnTo>
                  <a:lnTo>
                    <a:pt x="49364" y="300913"/>
                  </a:lnTo>
                  <a:lnTo>
                    <a:pt x="32080" y="341757"/>
                  </a:lnTo>
                  <a:lnTo>
                    <a:pt x="18313" y="384314"/>
                  </a:lnTo>
                  <a:lnTo>
                    <a:pt x="8255" y="428409"/>
                  </a:lnTo>
                  <a:lnTo>
                    <a:pt x="2095" y="473862"/>
                  </a:lnTo>
                  <a:lnTo>
                    <a:pt x="0" y="520484"/>
                  </a:lnTo>
                  <a:lnTo>
                    <a:pt x="2095" y="567118"/>
                  </a:lnTo>
                  <a:lnTo>
                    <a:pt x="8255" y="612559"/>
                  </a:lnTo>
                  <a:lnTo>
                    <a:pt x="18313" y="656666"/>
                  </a:lnTo>
                  <a:lnTo>
                    <a:pt x="32067" y="699223"/>
                  </a:lnTo>
                  <a:lnTo>
                    <a:pt x="49352" y="740067"/>
                  </a:lnTo>
                  <a:lnTo>
                    <a:pt x="69977" y="779018"/>
                  </a:lnTo>
                  <a:lnTo>
                    <a:pt x="93776" y="815898"/>
                  </a:lnTo>
                  <a:lnTo>
                    <a:pt x="120548" y="850506"/>
                  </a:lnTo>
                  <a:lnTo>
                    <a:pt x="150139" y="882688"/>
                  </a:lnTo>
                  <a:lnTo>
                    <a:pt x="182333" y="912253"/>
                  </a:lnTo>
                  <a:lnTo>
                    <a:pt x="216979" y="938999"/>
                  </a:lnTo>
                  <a:lnTo>
                    <a:pt x="253885" y="962787"/>
                  </a:lnTo>
                  <a:lnTo>
                    <a:pt x="292874" y="983399"/>
                  </a:lnTo>
                  <a:lnTo>
                    <a:pt x="333756" y="1000671"/>
                  </a:lnTo>
                  <a:lnTo>
                    <a:pt x="376364" y="1014412"/>
                  </a:lnTo>
                  <a:lnTo>
                    <a:pt x="420497" y="1024458"/>
                  </a:lnTo>
                  <a:lnTo>
                    <a:pt x="466001" y="1030617"/>
                  </a:lnTo>
                  <a:lnTo>
                    <a:pt x="512673" y="1032713"/>
                  </a:lnTo>
                  <a:lnTo>
                    <a:pt x="512673" y="1033246"/>
                  </a:lnTo>
                  <a:lnTo>
                    <a:pt x="512673" y="1040866"/>
                  </a:lnTo>
                  <a:lnTo>
                    <a:pt x="4418622" y="1040866"/>
                  </a:lnTo>
                  <a:lnTo>
                    <a:pt x="4418622" y="1033246"/>
                  </a:lnTo>
                  <a:lnTo>
                    <a:pt x="4422127" y="1033246"/>
                  </a:lnTo>
                  <a:lnTo>
                    <a:pt x="4422127" y="76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43756" y="4644241"/>
              <a:ext cx="1042035" cy="1040765"/>
            </a:xfrm>
            <a:custGeom>
              <a:avLst/>
              <a:gdLst/>
              <a:ahLst/>
              <a:cxnLst/>
              <a:rect l="l" t="t" r="r" b="b"/>
              <a:pathLst>
                <a:path w="1042035" h="1040764">
                  <a:moveTo>
                    <a:pt x="520750" y="0"/>
                  </a:moveTo>
                  <a:lnTo>
                    <a:pt x="473355" y="2126"/>
                  </a:lnTo>
                  <a:lnTo>
                    <a:pt x="427151" y="8382"/>
                  </a:lnTo>
                  <a:lnTo>
                    <a:pt x="382323" y="18584"/>
                  </a:lnTo>
                  <a:lnTo>
                    <a:pt x="339053" y="32549"/>
                  </a:lnTo>
                  <a:lnTo>
                    <a:pt x="297527" y="50092"/>
                  </a:lnTo>
                  <a:lnTo>
                    <a:pt x="257928" y="71031"/>
                  </a:lnTo>
                  <a:lnTo>
                    <a:pt x="220440" y="95181"/>
                  </a:lnTo>
                  <a:lnTo>
                    <a:pt x="185247" y="122358"/>
                  </a:lnTo>
                  <a:lnTo>
                    <a:pt x="152533" y="152379"/>
                  </a:lnTo>
                  <a:lnTo>
                    <a:pt x="122482" y="185060"/>
                  </a:lnTo>
                  <a:lnTo>
                    <a:pt x="95277" y="220217"/>
                  </a:lnTo>
                  <a:lnTo>
                    <a:pt x="71103" y="257667"/>
                  </a:lnTo>
                  <a:lnTo>
                    <a:pt x="50143" y="297226"/>
                  </a:lnTo>
                  <a:lnTo>
                    <a:pt x="32582" y="338710"/>
                  </a:lnTo>
                  <a:lnTo>
                    <a:pt x="18603" y="381936"/>
                  </a:lnTo>
                  <a:lnTo>
                    <a:pt x="8390" y="426719"/>
                  </a:lnTo>
                  <a:lnTo>
                    <a:pt x="2128" y="472876"/>
                  </a:lnTo>
                  <a:lnTo>
                    <a:pt x="0" y="520223"/>
                  </a:lnTo>
                  <a:lnTo>
                    <a:pt x="2128" y="567570"/>
                  </a:lnTo>
                  <a:lnTo>
                    <a:pt x="8390" y="613727"/>
                  </a:lnTo>
                  <a:lnTo>
                    <a:pt x="18603" y="658510"/>
                  </a:lnTo>
                  <a:lnTo>
                    <a:pt x="32582" y="701736"/>
                  </a:lnTo>
                  <a:lnTo>
                    <a:pt x="50143" y="743220"/>
                  </a:lnTo>
                  <a:lnTo>
                    <a:pt x="71103" y="782779"/>
                  </a:lnTo>
                  <a:lnTo>
                    <a:pt x="95277" y="820229"/>
                  </a:lnTo>
                  <a:lnTo>
                    <a:pt x="122482" y="855386"/>
                  </a:lnTo>
                  <a:lnTo>
                    <a:pt x="152533" y="888067"/>
                  </a:lnTo>
                  <a:lnTo>
                    <a:pt x="185247" y="918088"/>
                  </a:lnTo>
                  <a:lnTo>
                    <a:pt x="220440" y="945265"/>
                  </a:lnTo>
                  <a:lnTo>
                    <a:pt x="257928" y="969415"/>
                  </a:lnTo>
                  <a:lnTo>
                    <a:pt x="297527" y="990354"/>
                  </a:lnTo>
                  <a:lnTo>
                    <a:pt x="339053" y="1007897"/>
                  </a:lnTo>
                  <a:lnTo>
                    <a:pt x="382323" y="1021862"/>
                  </a:lnTo>
                  <a:lnTo>
                    <a:pt x="427151" y="1032064"/>
                  </a:lnTo>
                  <a:lnTo>
                    <a:pt x="473355" y="1038320"/>
                  </a:lnTo>
                  <a:lnTo>
                    <a:pt x="520750" y="1040446"/>
                  </a:lnTo>
                  <a:lnTo>
                    <a:pt x="568145" y="1038320"/>
                  </a:lnTo>
                  <a:lnTo>
                    <a:pt x="614349" y="1032064"/>
                  </a:lnTo>
                  <a:lnTo>
                    <a:pt x="647839" y="1024442"/>
                  </a:lnTo>
                  <a:lnTo>
                    <a:pt x="520750" y="1024442"/>
                  </a:lnTo>
                  <a:lnTo>
                    <a:pt x="472146" y="1022134"/>
                  </a:lnTo>
                  <a:lnTo>
                    <a:pt x="424850" y="1015349"/>
                  </a:lnTo>
                  <a:lnTo>
                    <a:pt x="379072" y="1004300"/>
                  </a:lnTo>
                  <a:lnTo>
                    <a:pt x="335024" y="989198"/>
                  </a:lnTo>
                  <a:lnTo>
                    <a:pt x="292917" y="970254"/>
                  </a:lnTo>
                  <a:lnTo>
                    <a:pt x="252964" y="947680"/>
                  </a:lnTo>
                  <a:lnTo>
                    <a:pt x="215376" y="921687"/>
                  </a:lnTo>
                  <a:lnTo>
                    <a:pt x="180363" y="892486"/>
                  </a:lnTo>
                  <a:lnTo>
                    <a:pt x="148138" y="860289"/>
                  </a:lnTo>
                  <a:lnTo>
                    <a:pt x="118912" y="825307"/>
                  </a:lnTo>
                  <a:lnTo>
                    <a:pt x="92897" y="787752"/>
                  </a:lnTo>
                  <a:lnTo>
                    <a:pt x="70304" y="747836"/>
                  </a:lnTo>
                  <a:lnTo>
                    <a:pt x="51344" y="705768"/>
                  </a:lnTo>
                  <a:lnTo>
                    <a:pt x="36230" y="661762"/>
                  </a:lnTo>
                  <a:lnTo>
                    <a:pt x="25172" y="616028"/>
                  </a:lnTo>
                  <a:lnTo>
                    <a:pt x="18382" y="568778"/>
                  </a:lnTo>
                  <a:lnTo>
                    <a:pt x="16072" y="520223"/>
                  </a:lnTo>
                  <a:lnTo>
                    <a:pt x="18365" y="472876"/>
                  </a:lnTo>
                  <a:lnTo>
                    <a:pt x="25246" y="424453"/>
                  </a:lnTo>
                  <a:lnTo>
                    <a:pt x="36329" y="378739"/>
                  </a:lnTo>
                  <a:lnTo>
                    <a:pt x="51461" y="334753"/>
                  </a:lnTo>
                  <a:lnTo>
                    <a:pt x="70433" y="292706"/>
                  </a:lnTo>
                  <a:lnTo>
                    <a:pt x="93032" y="252809"/>
                  </a:lnTo>
                  <a:lnTo>
                    <a:pt x="119048" y="215271"/>
                  </a:lnTo>
                  <a:lnTo>
                    <a:pt x="148270" y="180305"/>
                  </a:lnTo>
                  <a:lnTo>
                    <a:pt x="180488" y="148120"/>
                  </a:lnTo>
                  <a:lnTo>
                    <a:pt x="215489" y="118928"/>
                  </a:lnTo>
                  <a:lnTo>
                    <a:pt x="253065" y="92938"/>
                  </a:lnTo>
                  <a:lnTo>
                    <a:pt x="293002" y="70362"/>
                  </a:lnTo>
                  <a:lnTo>
                    <a:pt x="335092" y="51409"/>
                  </a:lnTo>
                  <a:lnTo>
                    <a:pt x="379122" y="36292"/>
                  </a:lnTo>
                  <a:lnTo>
                    <a:pt x="424883" y="25220"/>
                  </a:lnTo>
                  <a:lnTo>
                    <a:pt x="472162" y="18404"/>
                  </a:lnTo>
                  <a:lnTo>
                    <a:pt x="520750" y="16055"/>
                  </a:lnTo>
                  <a:lnTo>
                    <a:pt x="648065" y="16055"/>
                  </a:lnTo>
                  <a:lnTo>
                    <a:pt x="614349" y="8382"/>
                  </a:lnTo>
                  <a:lnTo>
                    <a:pt x="568145" y="2126"/>
                  </a:lnTo>
                  <a:lnTo>
                    <a:pt x="520750" y="0"/>
                  </a:lnTo>
                  <a:close/>
                </a:path>
                <a:path w="1042035" h="1040764">
                  <a:moveTo>
                    <a:pt x="648065" y="16055"/>
                  </a:moveTo>
                  <a:lnTo>
                    <a:pt x="520750" y="16055"/>
                  </a:lnTo>
                  <a:lnTo>
                    <a:pt x="570219" y="18404"/>
                  </a:lnTo>
                  <a:lnTo>
                    <a:pt x="569640" y="18404"/>
                  </a:lnTo>
                  <a:lnTo>
                    <a:pt x="617166" y="25220"/>
                  </a:lnTo>
                  <a:lnTo>
                    <a:pt x="616956" y="25220"/>
                  </a:lnTo>
                  <a:lnTo>
                    <a:pt x="662717" y="36292"/>
                  </a:lnTo>
                  <a:lnTo>
                    <a:pt x="706737" y="51409"/>
                  </a:lnTo>
                  <a:lnTo>
                    <a:pt x="748582" y="70233"/>
                  </a:lnTo>
                  <a:lnTo>
                    <a:pt x="788536" y="92803"/>
                  </a:lnTo>
                  <a:lnTo>
                    <a:pt x="826124" y="118792"/>
                  </a:lnTo>
                  <a:lnTo>
                    <a:pt x="861137" y="147988"/>
                  </a:lnTo>
                  <a:lnTo>
                    <a:pt x="893466" y="180305"/>
                  </a:lnTo>
                  <a:lnTo>
                    <a:pt x="922666" y="215271"/>
                  </a:lnTo>
                  <a:lnTo>
                    <a:pt x="948660" y="252809"/>
                  </a:lnTo>
                  <a:lnTo>
                    <a:pt x="971234" y="292706"/>
                  </a:lnTo>
                  <a:lnTo>
                    <a:pt x="990179" y="334753"/>
                  </a:lnTo>
                  <a:lnTo>
                    <a:pt x="1005282" y="378739"/>
                  </a:lnTo>
                  <a:lnTo>
                    <a:pt x="1016333" y="424453"/>
                  </a:lnTo>
                  <a:lnTo>
                    <a:pt x="1023119" y="471684"/>
                  </a:lnTo>
                  <a:lnTo>
                    <a:pt x="1025428" y="520223"/>
                  </a:lnTo>
                  <a:lnTo>
                    <a:pt x="1023175" y="567570"/>
                  </a:lnTo>
                  <a:lnTo>
                    <a:pt x="1016328" y="616028"/>
                  </a:lnTo>
                  <a:lnTo>
                    <a:pt x="1005270" y="661762"/>
                  </a:lnTo>
                  <a:lnTo>
                    <a:pt x="990156" y="705768"/>
                  </a:lnTo>
                  <a:lnTo>
                    <a:pt x="971196" y="747836"/>
                  </a:lnTo>
                  <a:lnTo>
                    <a:pt x="948603" y="787752"/>
                  </a:lnTo>
                  <a:lnTo>
                    <a:pt x="922587" y="825307"/>
                  </a:lnTo>
                  <a:lnTo>
                    <a:pt x="893362" y="860289"/>
                  </a:lnTo>
                  <a:lnTo>
                    <a:pt x="861137" y="892486"/>
                  </a:lnTo>
                  <a:lnTo>
                    <a:pt x="826124" y="921687"/>
                  </a:lnTo>
                  <a:lnTo>
                    <a:pt x="788536" y="947680"/>
                  </a:lnTo>
                  <a:lnTo>
                    <a:pt x="748582" y="970254"/>
                  </a:lnTo>
                  <a:lnTo>
                    <a:pt x="706476" y="989198"/>
                  </a:lnTo>
                  <a:lnTo>
                    <a:pt x="662428" y="1004300"/>
                  </a:lnTo>
                  <a:lnTo>
                    <a:pt x="616650" y="1015349"/>
                  </a:lnTo>
                  <a:lnTo>
                    <a:pt x="569354" y="1022134"/>
                  </a:lnTo>
                  <a:lnTo>
                    <a:pt x="520750" y="1024442"/>
                  </a:lnTo>
                  <a:lnTo>
                    <a:pt x="647839" y="1024442"/>
                  </a:lnTo>
                  <a:lnTo>
                    <a:pt x="702446" y="1007897"/>
                  </a:lnTo>
                  <a:lnTo>
                    <a:pt x="743972" y="990354"/>
                  </a:lnTo>
                  <a:lnTo>
                    <a:pt x="783571" y="969415"/>
                  </a:lnTo>
                  <a:lnTo>
                    <a:pt x="821059" y="945265"/>
                  </a:lnTo>
                  <a:lnTo>
                    <a:pt x="856252" y="918088"/>
                  </a:lnTo>
                  <a:lnTo>
                    <a:pt x="888967" y="888067"/>
                  </a:lnTo>
                  <a:lnTo>
                    <a:pt x="919018" y="855386"/>
                  </a:lnTo>
                  <a:lnTo>
                    <a:pt x="946223" y="820229"/>
                  </a:lnTo>
                  <a:lnTo>
                    <a:pt x="970397" y="782779"/>
                  </a:lnTo>
                  <a:lnTo>
                    <a:pt x="991357" y="743220"/>
                  </a:lnTo>
                  <a:lnTo>
                    <a:pt x="1008918" y="701736"/>
                  </a:lnTo>
                  <a:lnTo>
                    <a:pt x="1022897" y="658510"/>
                  </a:lnTo>
                  <a:lnTo>
                    <a:pt x="1033109" y="613727"/>
                  </a:lnTo>
                  <a:lnTo>
                    <a:pt x="1039372" y="567570"/>
                  </a:lnTo>
                  <a:lnTo>
                    <a:pt x="1041500" y="520223"/>
                  </a:lnTo>
                  <a:lnTo>
                    <a:pt x="1039372" y="472876"/>
                  </a:lnTo>
                  <a:lnTo>
                    <a:pt x="1033109" y="426719"/>
                  </a:lnTo>
                  <a:lnTo>
                    <a:pt x="1022897" y="381936"/>
                  </a:lnTo>
                  <a:lnTo>
                    <a:pt x="1008918" y="338710"/>
                  </a:lnTo>
                  <a:lnTo>
                    <a:pt x="991357" y="297226"/>
                  </a:lnTo>
                  <a:lnTo>
                    <a:pt x="970397" y="257667"/>
                  </a:lnTo>
                  <a:lnTo>
                    <a:pt x="946223" y="220217"/>
                  </a:lnTo>
                  <a:lnTo>
                    <a:pt x="919018" y="185060"/>
                  </a:lnTo>
                  <a:lnTo>
                    <a:pt x="888966" y="152379"/>
                  </a:lnTo>
                  <a:lnTo>
                    <a:pt x="856252" y="122358"/>
                  </a:lnTo>
                  <a:lnTo>
                    <a:pt x="821059" y="95181"/>
                  </a:lnTo>
                  <a:lnTo>
                    <a:pt x="783571" y="71031"/>
                  </a:lnTo>
                  <a:lnTo>
                    <a:pt x="743972" y="50092"/>
                  </a:lnTo>
                  <a:lnTo>
                    <a:pt x="702446" y="32549"/>
                  </a:lnTo>
                  <a:lnTo>
                    <a:pt x="659177" y="18584"/>
                  </a:lnTo>
                  <a:lnTo>
                    <a:pt x="648065" y="16055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520944" y="1848788"/>
            <a:ext cx="168910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dirty="0">
                <a:latin typeface="Arial"/>
                <a:cs typeface="Arial"/>
              </a:rPr>
              <a:t>O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que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organização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pode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experimentar:</a:t>
            </a:r>
            <a:endParaRPr sz="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20944" y="3339310"/>
            <a:ext cx="248920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dirty="0">
                <a:latin typeface="Arial"/>
                <a:cs typeface="Arial"/>
              </a:rPr>
              <a:t>Novos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negócios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com</a:t>
            </a:r>
            <a:r>
              <a:rPr sz="700" spc="1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nos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que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organização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já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domina:</a:t>
            </a:r>
            <a:endParaRPr sz="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20944" y="4813692"/>
            <a:ext cx="210248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dirty="0">
                <a:latin typeface="Arial"/>
                <a:cs typeface="Arial"/>
              </a:rPr>
              <a:t>O</a:t>
            </a:r>
            <a:r>
              <a:rPr sz="700" spc="4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que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está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funcionando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mas</a:t>
            </a:r>
            <a:r>
              <a:rPr sz="700" spc="5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pode</a:t>
            </a:r>
            <a:r>
              <a:rPr sz="700" spc="5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</a:t>
            </a:r>
            <a:r>
              <a:rPr sz="700" spc="6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aprimorado: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410028" y="4406675"/>
            <a:ext cx="1050290" cy="1356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700" spc="-25" dirty="0">
                <a:solidFill>
                  <a:srgbClr val="005E83"/>
                </a:solidFill>
                <a:latin typeface="Arial"/>
                <a:cs typeface="Arial"/>
              </a:rPr>
              <a:t>1º</a:t>
            </a:r>
            <a:endParaRPr sz="8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412864" y="5522463"/>
            <a:ext cx="953135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-10" dirty="0">
                <a:solidFill>
                  <a:srgbClr val="005E83"/>
                </a:solidFill>
                <a:latin typeface="Arial"/>
                <a:cs typeface="Arial"/>
              </a:rPr>
              <a:t>horizonte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408308" y="2884212"/>
            <a:ext cx="1050290" cy="1356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700" spc="-25" dirty="0">
                <a:solidFill>
                  <a:srgbClr val="005E83"/>
                </a:solidFill>
                <a:latin typeface="Arial"/>
                <a:cs typeface="Arial"/>
              </a:rPr>
              <a:t>2º</a:t>
            </a:r>
            <a:endParaRPr sz="8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11145" y="4019920"/>
            <a:ext cx="953135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-10" dirty="0">
                <a:solidFill>
                  <a:srgbClr val="005E83"/>
                </a:solidFill>
                <a:latin typeface="Arial"/>
                <a:cs typeface="Arial"/>
              </a:rPr>
              <a:t>horizonte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407277" y="1417729"/>
            <a:ext cx="1050290" cy="13563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700" spc="-25" dirty="0">
                <a:solidFill>
                  <a:srgbClr val="005E83"/>
                </a:solidFill>
                <a:latin typeface="Arial"/>
                <a:cs typeface="Arial"/>
              </a:rPr>
              <a:t>3º</a:t>
            </a:r>
            <a:endParaRPr sz="8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09856" y="2563097"/>
            <a:ext cx="952500" cy="3041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spc="-10" dirty="0">
                <a:solidFill>
                  <a:srgbClr val="005E83"/>
                </a:solidFill>
                <a:latin typeface="Arial"/>
                <a:cs typeface="Arial"/>
              </a:rPr>
              <a:t>horizonte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22122" y="6130998"/>
            <a:ext cx="499109" cy="1879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50" spc="-10" dirty="0">
                <a:solidFill>
                  <a:srgbClr val="5C575B"/>
                </a:solidFill>
                <a:latin typeface="Arial"/>
                <a:cs typeface="Arial"/>
              </a:rPr>
              <a:t>TEMPO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5695377" y="4920673"/>
            <a:ext cx="584835" cy="480059"/>
            <a:chOff x="5695377" y="4920673"/>
            <a:chExt cx="584835" cy="480059"/>
          </a:xfrm>
        </p:grpSpPr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2960" y="4920673"/>
              <a:ext cx="156658" cy="156507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5832922" y="5049713"/>
              <a:ext cx="277495" cy="207645"/>
            </a:xfrm>
            <a:custGeom>
              <a:avLst/>
              <a:gdLst/>
              <a:ahLst/>
              <a:cxnLst/>
              <a:rect l="l" t="t" r="r" b="b"/>
              <a:pathLst>
                <a:path w="277495" h="207645">
                  <a:moveTo>
                    <a:pt x="0" y="207479"/>
                  </a:moveTo>
                  <a:lnTo>
                    <a:pt x="276919" y="207479"/>
                  </a:lnTo>
                  <a:lnTo>
                    <a:pt x="276919" y="0"/>
                  </a:lnTo>
                  <a:lnTo>
                    <a:pt x="0" y="0"/>
                  </a:lnTo>
                  <a:lnTo>
                    <a:pt x="0" y="207479"/>
                  </a:lnTo>
                  <a:close/>
                </a:path>
              </a:pathLst>
            </a:custGeom>
            <a:ln w="7453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54924" y="5071736"/>
              <a:ext cx="60325" cy="60325"/>
            </a:xfrm>
            <a:custGeom>
              <a:avLst/>
              <a:gdLst/>
              <a:ahLst/>
              <a:cxnLst/>
              <a:rect l="l" t="t" r="r" b="b"/>
              <a:pathLst>
                <a:path w="60325" h="60325">
                  <a:moveTo>
                    <a:pt x="59904" y="0"/>
                  </a:moveTo>
                  <a:lnTo>
                    <a:pt x="0" y="0"/>
                  </a:lnTo>
                  <a:lnTo>
                    <a:pt x="0" y="59930"/>
                  </a:lnTo>
                  <a:lnTo>
                    <a:pt x="20588" y="51338"/>
                  </a:lnTo>
                  <a:lnTo>
                    <a:pt x="37977" y="37949"/>
                  </a:lnTo>
                  <a:lnTo>
                    <a:pt x="51354" y="20568"/>
                  </a:lnTo>
                  <a:lnTo>
                    <a:pt x="59904" y="0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99103" y="5003907"/>
              <a:ext cx="556260" cy="393065"/>
            </a:xfrm>
            <a:custGeom>
              <a:avLst/>
              <a:gdLst/>
              <a:ahLst/>
              <a:cxnLst/>
              <a:rect l="l" t="t" r="r" b="b"/>
              <a:pathLst>
                <a:path w="556260" h="393064">
                  <a:moveTo>
                    <a:pt x="410738" y="167769"/>
                  </a:moveTo>
                  <a:lnTo>
                    <a:pt x="349458" y="84228"/>
                  </a:lnTo>
                  <a:lnTo>
                    <a:pt x="283451" y="173779"/>
                  </a:lnTo>
                  <a:lnTo>
                    <a:pt x="245979" y="119173"/>
                  </a:lnTo>
                  <a:lnTo>
                    <a:pt x="208076" y="159142"/>
                  </a:lnTo>
                  <a:lnTo>
                    <a:pt x="171785" y="178512"/>
                  </a:lnTo>
                  <a:lnTo>
                    <a:pt x="144551" y="184698"/>
                  </a:lnTo>
                  <a:lnTo>
                    <a:pt x="133818" y="185113"/>
                  </a:lnTo>
                </a:path>
                <a:path w="556260" h="393064">
                  <a:moveTo>
                    <a:pt x="502013" y="299134"/>
                  </a:moveTo>
                  <a:lnTo>
                    <a:pt x="555988" y="353569"/>
                  </a:lnTo>
                  <a:lnTo>
                    <a:pt x="0" y="353569"/>
                  </a:lnTo>
                  <a:lnTo>
                    <a:pt x="53974" y="299134"/>
                  </a:lnTo>
                  <a:lnTo>
                    <a:pt x="502013" y="299134"/>
                  </a:lnTo>
                </a:path>
                <a:path w="556260" h="393064">
                  <a:moveTo>
                    <a:pt x="502185" y="69546"/>
                  </a:moveTo>
                  <a:lnTo>
                    <a:pt x="502185" y="299134"/>
                  </a:lnTo>
                </a:path>
                <a:path w="556260" h="393064">
                  <a:moveTo>
                    <a:pt x="53802" y="299134"/>
                  </a:moveTo>
                  <a:lnTo>
                    <a:pt x="53802" y="19833"/>
                  </a:lnTo>
                  <a:lnTo>
                    <a:pt x="73656" y="0"/>
                  </a:lnTo>
                  <a:lnTo>
                    <a:pt x="427756" y="0"/>
                  </a:lnTo>
                </a:path>
                <a:path w="556260" h="393064">
                  <a:moveTo>
                    <a:pt x="555988" y="353569"/>
                  </a:moveTo>
                  <a:lnTo>
                    <a:pt x="552917" y="368941"/>
                  </a:lnTo>
                  <a:lnTo>
                    <a:pt x="544439" y="381495"/>
                  </a:lnTo>
                  <a:lnTo>
                    <a:pt x="531852" y="389960"/>
                  </a:lnTo>
                  <a:lnTo>
                    <a:pt x="516453" y="393065"/>
                  </a:lnTo>
                  <a:lnTo>
                    <a:pt x="39621" y="393065"/>
                  </a:lnTo>
                  <a:lnTo>
                    <a:pt x="24184" y="389960"/>
                  </a:lnTo>
                  <a:lnTo>
                    <a:pt x="11592" y="381495"/>
                  </a:lnTo>
                  <a:lnTo>
                    <a:pt x="3108" y="368941"/>
                  </a:lnTo>
                  <a:lnTo>
                    <a:pt x="0" y="353569"/>
                  </a:lnTo>
                </a:path>
              </a:pathLst>
            </a:custGeom>
            <a:ln w="7454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3" name="object 3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73491" y="3542748"/>
            <a:ext cx="608587" cy="476950"/>
          </a:xfrm>
          <a:prstGeom prst="rect">
            <a:avLst/>
          </a:prstGeom>
        </p:spPr>
      </p:pic>
      <p:grpSp>
        <p:nvGrpSpPr>
          <p:cNvPr id="34" name="object 34"/>
          <p:cNvGrpSpPr/>
          <p:nvPr/>
        </p:nvGrpSpPr>
        <p:grpSpPr>
          <a:xfrm>
            <a:off x="5681661" y="1999079"/>
            <a:ext cx="573405" cy="565785"/>
            <a:chOff x="5681661" y="1999079"/>
            <a:chExt cx="573405" cy="565785"/>
          </a:xfrm>
        </p:grpSpPr>
        <p:pic>
          <p:nvPicPr>
            <p:cNvPr id="35" name="object 3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33268" y="2041149"/>
              <a:ext cx="221733" cy="313902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5719042" y="2067915"/>
              <a:ext cx="470534" cy="492759"/>
            </a:xfrm>
            <a:custGeom>
              <a:avLst/>
              <a:gdLst/>
              <a:ahLst/>
              <a:cxnLst/>
              <a:rect l="l" t="t" r="r" b="b"/>
              <a:pathLst>
                <a:path w="470535" h="492760">
                  <a:moveTo>
                    <a:pt x="305883" y="73173"/>
                  </a:moveTo>
                  <a:lnTo>
                    <a:pt x="227930" y="5688"/>
                  </a:lnTo>
                  <a:lnTo>
                    <a:pt x="220346" y="1185"/>
                  </a:lnTo>
                  <a:lnTo>
                    <a:pt x="211933" y="0"/>
                  </a:lnTo>
                  <a:lnTo>
                    <a:pt x="203697" y="2065"/>
                  </a:lnTo>
                  <a:lnTo>
                    <a:pt x="196645" y="7319"/>
                  </a:lnTo>
                  <a:lnTo>
                    <a:pt x="192188" y="14845"/>
                  </a:lnTo>
                  <a:lnTo>
                    <a:pt x="191027" y="23225"/>
                  </a:lnTo>
                  <a:lnTo>
                    <a:pt x="193104" y="31443"/>
                  </a:lnTo>
                  <a:lnTo>
                    <a:pt x="198364" y="38486"/>
                  </a:lnTo>
                  <a:lnTo>
                    <a:pt x="198536" y="38658"/>
                  </a:lnTo>
                  <a:lnTo>
                    <a:pt x="198708" y="38830"/>
                  </a:lnTo>
                  <a:lnTo>
                    <a:pt x="198880" y="39001"/>
                  </a:lnTo>
                  <a:lnTo>
                    <a:pt x="311126" y="134649"/>
                  </a:lnTo>
                  <a:lnTo>
                    <a:pt x="311126" y="283014"/>
                  </a:lnTo>
                </a:path>
                <a:path w="470535" h="492760">
                  <a:moveTo>
                    <a:pt x="0" y="131901"/>
                  </a:moveTo>
                  <a:lnTo>
                    <a:pt x="79328" y="52653"/>
                  </a:lnTo>
                  <a:lnTo>
                    <a:pt x="115512" y="88800"/>
                  </a:lnTo>
                  <a:lnTo>
                    <a:pt x="161149" y="43122"/>
                  </a:lnTo>
                </a:path>
                <a:path w="470535" h="492760">
                  <a:moveTo>
                    <a:pt x="116285" y="170796"/>
                  </a:moveTo>
                  <a:lnTo>
                    <a:pt x="116285" y="225832"/>
                  </a:lnTo>
                </a:path>
                <a:path w="470535" h="492760">
                  <a:moveTo>
                    <a:pt x="409449" y="457824"/>
                  </a:moveTo>
                  <a:lnTo>
                    <a:pt x="446492" y="333328"/>
                  </a:lnTo>
                  <a:lnTo>
                    <a:pt x="447247" y="324922"/>
                  </a:lnTo>
                  <a:lnTo>
                    <a:pt x="444795" y="317143"/>
                  </a:lnTo>
                  <a:lnTo>
                    <a:pt x="439603" y="310846"/>
                  </a:lnTo>
                  <a:lnTo>
                    <a:pt x="432139" y="306883"/>
                  </a:lnTo>
                  <a:lnTo>
                    <a:pt x="430162" y="306368"/>
                  </a:lnTo>
                  <a:lnTo>
                    <a:pt x="428099" y="306025"/>
                  </a:lnTo>
                  <a:lnTo>
                    <a:pt x="426037" y="306025"/>
                  </a:lnTo>
                  <a:lnTo>
                    <a:pt x="82422" y="306025"/>
                  </a:lnTo>
                  <a:lnTo>
                    <a:pt x="74124" y="307696"/>
                  </a:lnTo>
                  <a:lnTo>
                    <a:pt x="67349" y="312249"/>
                  </a:lnTo>
                  <a:lnTo>
                    <a:pt x="62782" y="318992"/>
                  </a:lnTo>
                  <a:lnTo>
                    <a:pt x="61108" y="327232"/>
                  </a:lnTo>
                  <a:lnTo>
                    <a:pt x="61108" y="329293"/>
                  </a:lnTo>
                  <a:lnTo>
                    <a:pt x="61451" y="331353"/>
                  </a:lnTo>
                  <a:lnTo>
                    <a:pt x="61967" y="333328"/>
                  </a:lnTo>
                  <a:lnTo>
                    <a:pt x="99010" y="457824"/>
                  </a:lnTo>
                  <a:lnTo>
                    <a:pt x="254917" y="457824"/>
                  </a:lnTo>
                </a:path>
                <a:path w="470535" h="492760">
                  <a:moveTo>
                    <a:pt x="448727" y="431723"/>
                  </a:moveTo>
                  <a:lnTo>
                    <a:pt x="468408" y="468900"/>
                  </a:lnTo>
                  <a:lnTo>
                    <a:pt x="470248" y="475076"/>
                  </a:lnTo>
                  <a:lnTo>
                    <a:pt x="469590" y="481275"/>
                  </a:lnTo>
                  <a:lnTo>
                    <a:pt x="466644" y="486782"/>
                  </a:lnTo>
                  <a:lnTo>
                    <a:pt x="461619" y="490880"/>
                  </a:lnTo>
                  <a:lnTo>
                    <a:pt x="459298" y="492082"/>
                  </a:lnTo>
                  <a:lnTo>
                    <a:pt x="456720" y="492683"/>
                  </a:lnTo>
                  <a:lnTo>
                    <a:pt x="454055" y="492683"/>
                  </a:lnTo>
                  <a:lnTo>
                    <a:pt x="54404" y="492683"/>
                  </a:lnTo>
                  <a:lnTo>
                    <a:pt x="45379" y="492683"/>
                  </a:lnTo>
                  <a:lnTo>
                    <a:pt x="38160" y="485471"/>
                  </a:lnTo>
                  <a:lnTo>
                    <a:pt x="38160" y="476456"/>
                  </a:lnTo>
                  <a:lnTo>
                    <a:pt x="38160" y="473794"/>
                  </a:lnTo>
                  <a:lnTo>
                    <a:pt x="38761" y="471219"/>
                  </a:lnTo>
                  <a:lnTo>
                    <a:pt x="40051" y="468900"/>
                  </a:lnTo>
                  <a:lnTo>
                    <a:pt x="59732" y="431723"/>
                  </a:lnTo>
                </a:path>
              </a:pathLst>
            </a:custGeom>
            <a:ln w="8240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808083" y="2400128"/>
              <a:ext cx="330835" cy="30480"/>
            </a:xfrm>
            <a:custGeom>
              <a:avLst/>
              <a:gdLst/>
              <a:ahLst/>
              <a:cxnLst/>
              <a:rect l="l" t="t" r="r" b="b"/>
              <a:pathLst>
                <a:path w="330835" h="30480">
                  <a:moveTo>
                    <a:pt x="330464" y="0"/>
                  </a:moveTo>
                  <a:lnTo>
                    <a:pt x="165189" y="0"/>
                  </a:lnTo>
                  <a:lnTo>
                    <a:pt x="0" y="0"/>
                  </a:lnTo>
                  <a:lnTo>
                    <a:pt x="9024" y="30222"/>
                  </a:lnTo>
                  <a:lnTo>
                    <a:pt x="321440" y="30222"/>
                  </a:lnTo>
                  <a:lnTo>
                    <a:pt x="330464" y="0"/>
                  </a:lnTo>
                  <a:close/>
                </a:path>
              </a:pathLst>
            </a:custGeom>
            <a:solidFill>
              <a:srgbClr val="2A9F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685781" y="2003199"/>
              <a:ext cx="299720" cy="235585"/>
            </a:xfrm>
            <a:custGeom>
              <a:avLst/>
              <a:gdLst/>
              <a:ahLst/>
              <a:cxnLst/>
              <a:rect l="l" t="t" r="r" b="b"/>
              <a:pathLst>
                <a:path w="299720" h="235585">
                  <a:moveTo>
                    <a:pt x="299180" y="72980"/>
                  </a:moveTo>
                  <a:lnTo>
                    <a:pt x="299180" y="0"/>
                  </a:lnTo>
                  <a:lnTo>
                    <a:pt x="0" y="0"/>
                  </a:lnTo>
                  <a:lnTo>
                    <a:pt x="0" y="235512"/>
                  </a:lnTo>
                  <a:lnTo>
                    <a:pt x="299180" y="235512"/>
                  </a:lnTo>
                  <a:lnTo>
                    <a:pt x="299180" y="191381"/>
                  </a:lnTo>
                </a:path>
              </a:pathLst>
            </a:custGeom>
            <a:ln w="8239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813905" y="2293737"/>
              <a:ext cx="43180" cy="43180"/>
            </a:xfrm>
            <a:custGeom>
              <a:avLst/>
              <a:gdLst/>
              <a:ahLst/>
              <a:cxnLst/>
              <a:rect l="l" t="t" r="r" b="b"/>
              <a:pathLst>
                <a:path w="43179" h="43180">
                  <a:moveTo>
                    <a:pt x="41277" y="13233"/>
                  </a:moveTo>
                  <a:lnTo>
                    <a:pt x="42920" y="21566"/>
                  </a:lnTo>
                  <a:lnTo>
                    <a:pt x="41277" y="29610"/>
                  </a:lnTo>
                  <a:lnTo>
                    <a:pt x="36732" y="36463"/>
                  </a:lnTo>
                  <a:lnTo>
                    <a:pt x="29674" y="41223"/>
                  </a:lnTo>
                  <a:lnTo>
                    <a:pt x="21283" y="42865"/>
                  </a:lnTo>
                  <a:lnTo>
                    <a:pt x="13215" y="41223"/>
                  </a:lnTo>
                  <a:lnTo>
                    <a:pt x="6372" y="36683"/>
                  </a:lnTo>
                  <a:lnTo>
                    <a:pt x="1655" y="29632"/>
                  </a:lnTo>
                  <a:lnTo>
                    <a:pt x="0" y="21298"/>
                  </a:lnTo>
                  <a:lnTo>
                    <a:pt x="1623" y="13254"/>
                  </a:lnTo>
                  <a:lnTo>
                    <a:pt x="6163" y="6401"/>
                  </a:lnTo>
                  <a:lnTo>
                    <a:pt x="13258" y="1642"/>
                  </a:lnTo>
                  <a:lnTo>
                    <a:pt x="21600" y="0"/>
                  </a:lnTo>
                  <a:lnTo>
                    <a:pt x="29652" y="1642"/>
                  </a:lnTo>
                  <a:lnTo>
                    <a:pt x="36512" y="6181"/>
                  </a:lnTo>
                  <a:lnTo>
                    <a:pt x="41277" y="13233"/>
                  </a:lnTo>
                  <a:close/>
                </a:path>
              </a:pathLst>
            </a:custGeom>
            <a:ln w="8240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MATRIZ</a:t>
            </a:r>
            <a:r>
              <a:rPr spc="-114" dirty="0"/>
              <a:t> </a:t>
            </a:r>
            <a:r>
              <a:rPr spc="185" dirty="0"/>
              <a:t>TRÊS</a:t>
            </a:r>
            <a:r>
              <a:rPr spc="-135" dirty="0"/>
              <a:t> </a:t>
            </a:r>
            <a:r>
              <a:rPr spc="140" dirty="0"/>
              <a:t>HORIZONTES</a:t>
            </a:r>
            <a:r>
              <a:rPr spc="-75" dirty="0"/>
              <a:t> </a:t>
            </a:r>
            <a:r>
              <a:rPr spc="55" dirty="0"/>
              <a:t>DA</a:t>
            </a:r>
            <a:r>
              <a:rPr spc="-140" dirty="0"/>
              <a:t> </a:t>
            </a:r>
            <a:r>
              <a:rPr spc="70" dirty="0"/>
              <a:t>INOVAÇÃO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39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MATRIZ TRÊS HORIZONTES DA INOVAÇÃO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Márcia May</cp:lastModifiedBy>
  <cp:revision>3</cp:revision>
  <dcterms:created xsi:type="dcterms:W3CDTF">2024-11-19T01:45:01Z</dcterms:created>
  <dcterms:modified xsi:type="dcterms:W3CDTF">2025-08-30T11:34:52Z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2024-09-23T00:00:00Z</vt:filetime>
  </property>
  <property fmtid="{D5CDD505-2E9C-101B-9397-08002B2CF9AE}" pid="3" name="LastSaved">
    <vt:filetime>2024-11-19T00:00:00Z</vt:filetime>
  </property>
</Properties>
</file>